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9" r:id="rId4"/>
    <p:sldMasterId id="2147483967" r:id="rId5"/>
  </p:sldMasterIdLst>
  <p:notesMasterIdLst>
    <p:notesMasterId r:id="rId15"/>
  </p:notesMasterIdLst>
  <p:handoutMasterIdLst>
    <p:handoutMasterId r:id="rId16"/>
  </p:handoutMasterIdLst>
  <p:sldIdLst>
    <p:sldId id="889" r:id="rId6"/>
    <p:sldId id="903" r:id="rId7"/>
    <p:sldId id="844" r:id="rId8"/>
    <p:sldId id="922" r:id="rId9"/>
    <p:sldId id="913" r:id="rId10"/>
    <p:sldId id="918" r:id="rId11"/>
    <p:sldId id="920" r:id="rId12"/>
    <p:sldId id="919" r:id="rId13"/>
    <p:sldId id="879" r:id="rId1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6BC7CA-79E5-49BB-816F-6E47012EEA00}">
          <p14:sldIdLst>
            <p14:sldId id="889"/>
            <p14:sldId id="903"/>
            <p14:sldId id="844"/>
            <p14:sldId id="922"/>
            <p14:sldId id="913"/>
            <p14:sldId id="918"/>
            <p14:sldId id="920"/>
            <p14:sldId id="919"/>
            <p14:sldId id="8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F0A13B-79FF-3467-2D69-DFED540BE534}" name="Olly Frankland" initials="OF" userId="S::OFrankland@regen.co.uk::73c73116-f267-4e51-bb15-0e3d1168d668" providerId="AD"/>
  <p188:author id="{7317B14F-E2D1-52FE-1AA2-54DB52548F7F}" name="Rachel Hayes" initials="RH" userId="S::rhayes@regen.co.uk::971c9209-ee02-4ce0-8c6f-07380681cbfb" providerId="AD"/>
  <p188:author id="{AB4F757D-5B6D-835E-1DCF-AC567B45DB72}" name="Anna Ali" initials="" userId="S::aali@regen.co.uk::cb96dc5a-a7b5-4c9c-9083-82f0013ddee2" providerId="AD"/>
  <p188:author id="{DEC1B491-247B-ACF7-4729-E6E027BD344A}" name="Emma Madray" initials="" userId="S::emadray@regen.co.uk::65e361f7-7f04-4af6-ad04-39b5a7cc26de" providerId="AD"/>
  <p188:author id="{1F06F8EB-C36F-F102-3C67-F62A7DC26C62}" name="Sophie Whinney" initials="SW" userId="S::swhinney@regen.co.uk::4037f36f-3f94-47c1-9139-e9bf58ec3d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AF4"/>
    <a:srgbClr val="134448"/>
    <a:srgbClr val="99FFF8"/>
    <a:srgbClr val="133C3E"/>
    <a:srgbClr val="00F2E1"/>
    <a:srgbClr val="00BFB3"/>
    <a:srgbClr val="1C6369"/>
    <a:srgbClr val="00FFEE"/>
    <a:srgbClr val="B5FF80"/>
    <a:srgbClr val="3AF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E214C-2065-67F8-649A-6EAA43975EC1}" v="110" dt="2025-05-13T11:09:50.112"/>
    <p1510:client id="{2F6B400C-5638-4079-9E1A-CDBB21807A57}" v="49" dt="2025-05-13T11:18:06.264"/>
    <p1510:client id="{6074610C-8AF6-7E9B-E626-3ADC4BDB3BFF}" v="195" dt="2025-05-13T08:21:53.324"/>
    <p1510:client id="{92140C65-471D-F015-041C-2AD35124678D}" v="337" dt="2025-05-12T17:15:31.462"/>
    <p1510:client id="{D008B6FE-0DE5-4ABF-BD1D-B78C46FDD822}" v="384" dt="2025-05-13T15:33:46.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Hayes" userId="971c9209-ee02-4ce0-8c6f-07380681cbfb" providerId="ADAL" clId="{0CFA9D59-B207-408D-858F-5566985E5127}"/>
    <pc:docChg chg="modSld sldOrd">
      <pc:chgData name="Rachel Hayes" userId="971c9209-ee02-4ce0-8c6f-07380681cbfb" providerId="ADAL" clId="{0CFA9D59-B207-408D-858F-5566985E5127}" dt="2025-05-09T14:12:21.548" v="61" actId="20577"/>
      <pc:docMkLst>
        <pc:docMk/>
      </pc:docMkLst>
      <pc:sldChg chg="modSp mod">
        <pc:chgData name="Rachel Hayes" userId="971c9209-ee02-4ce0-8c6f-07380681cbfb" providerId="ADAL" clId="{0CFA9D59-B207-408D-858F-5566985E5127}" dt="2025-05-09T14:09:39.078" v="51" actId="20577"/>
        <pc:sldMkLst>
          <pc:docMk/>
          <pc:sldMk cId="2758473217" sldId="844"/>
        </pc:sldMkLst>
      </pc:sldChg>
      <pc:sldChg chg="ord">
        <pc:chgData name="Rachel Hayes" userId="971c9209-ee02-4ce0-8c6f-07380681cbfb" providerId="ADAL" clId="{0CFA9D59-B207-408D-858F-5566985E5127}" dt="2025-05-09T14:10:51.387" v="53"/>
        <pc:sldMkLst>
          <pc:docMk/>
          <pc:sldMk cId="743590840" sldId="912"/>
        </pc:sldMkLst>
      </pc:sldChg>
      <pc:sldChg chg="modSp mod">
        <pc:chgData name="Rachel Hayes" userId="971c9209-ee02-4ce0-8c6f-07380681cbfb" providerId="ADAL" clId="{0CFA9D59-B207-408D-858F-5566985E5127}" dt="2025-05-09T14:12:21.548" v="61" actId="20577"/>
        <pc:sldMkLst>
          <pc:docMk/>
          <pc:sldMk cId="1842710755" sldId="913"/>
        </pc:sldMkLst>
        <pc:spChg chg="mod">
          <ac:chgData name="Rachel Hayes" userId="971c9209-ee02-4ce0-8c6f-07380681cbfb" providerId="ADAL" clId="{0CFA9D59-B207-408D-858F-5566985E5127}" dt="2025-05-09T14:12:21.548" v="61" actId="20577"/>
          <ac:spMkLst>
            <pc:docMk/>
            <pc:sldMk cId="1842710755" sldId="913"/>
            <ac:spMk id="2" creationId="{7CFE1125-9D09-43E3-888D-97D79852D9AF}"/>
          </ac:spMkLst>
        </pc:spChg>
      </pc:sldChg>
    </pc:docChg>
  </pc:docChgLst>
  <pc:docChgLst>
    <pc:chgData name="Anna Ali" userId="cb96dc5a-a7b5-4c9c-9083-82f0013ddee2" providerId="ADAL" clId="{2F6B400C-5638-4079-9E1A-CDBB21807A57}"/>
    <pc:docChg chg="undo redo custSel modSld modMainMaster">
      <pc:chgData name="Anna Ali" userId="cb96dc5a-a7b5-4c9c-9083-82f0013ddee2" providerId="ADAL" clId="{2F6B400C-5638-4079-9E1A-CDBB21807A57}" dt="2025-05-13T11:18:06.264" v="48" actId="1038"/>
      <pc:docMkLst>
        <pc:docMk/>
      </pc:docMkLst>
      <pc:sldChg chg="modSp mod">
        <pc:chgData name="Anna Ali" userId="cb96dc5a-a7b5-4c9c-9083-82f0013ddee2" providerId="ADAL" clId="{2F6B400C-5638-4079-9E1A-CDBB21807A57}" dt="2025-05-13T11:17:19.598" v="40" actId="14100"/>
        <pc:sldMkLst>
          <pc:docMk/>
          <pc:sldMk cId="2758473217" sldId="844"/>
        </pc:sldMkLst>
        <pc:spChg chg="mod">
          <ac:chgData name="Anna Ali" userId="cb96dc5a-a7b5-4c9c-9083-82f0013ddee2" providerId="ADAL" clId="{2F6B400C-5638-4079-9E1A-CDBB21807A57}" dt="2025-05-13T11:17:19.598" v="40" actId="14100"/>
          <ac:spMkLst>
            <pc:docMk/>
            <pc:sldMk cId="2758473217" sldId="844"/>
            <ac:spMk id="5" creationId="{E8DA4F27-B869-E0FC-AEF2-DA651343E52E}"/>
          </ac:spMkLst>
        </pc:spChg>
      </pc:sldChg>
      <pc:sldChg chg="modSp mod">
        <pc:chgData name="Anna Ali" userId="cb96dc5a-a7b5-4c9c-9083-82f0013ddee2" providerId="ADAL" clId="{2F6B400C-5638-4079-9E1A-CDBB21807A57}" dt="2025-05-13T11:15:15.380" v="25" actId="207"/>
        <pc:sldMkLst>
          <pc:docMk/>
          <pc:sldMk cId="3745391661" sldId="879"/>
        </pc:sldMkLst>
        <pc:spChg chg="mod">
          <ac:chgData name="Anna Ali" userId="cb96dc5a-a7b5-4c9c-9083-82f0013ddee2" providerId="ADAL" clId="{2F6B400C-5638-4079-9E1A-CDBB21807A57}" dt="2025-05-13T11:15:15.380" v="25" actId="207"/>
          <ac:spMkLst>
            <pc:docMk/>
            <pc:sldMk cId="3745391661" sldId="879"/>
            <ac:spMk id="2" creationId="{0F03E06B-03A4-00F5-0A7D-F12C1BA03BA2}"/>
          </ac:spMkLst>
        </pc:spChg>
        <pc:spChg chg="mod">
          <ac:chgData name="Anna Ali" userId="cb96dc5a-a7b5-4c9c-9083-82f0013ddee2" providerId="ADAL" clId="{2F6B400C-5638-4079-9E1A-CDBB21807A57}" dt="2025-05-13T11:14:45.828" v="19" actId="1076"/>
          <ac:spMkLst>
            <pc:docMk/>
            <pc:sldMk cId="3745391661" sldId="879"/>
            <ac:spMk id="3" creationId="{D780AC45-CB3B-A313-4613-ECB313DBFAE3}"/>
          </ac:spMkLst>
        </pc:spChg>
      </pc:sldChg>
      <pc:sldChg chg="modSp mod">
        <pc:chgData name="Anna Ali" userId="cb96dc5a-a7b5-4c9c-9083-82f0013ddee2" providerId="ADAL" clId="{2F6B400C-5638-4079-9E1A-CDBB21807A57}" dt="2025-05-13T11:18:06.264" v="48" actId="1038"/>
        <pc:sldMkLst>
          <pc:docMk/>
          <pc:sldMk cId="996061000" sldId="903"/>
        </pc:sldMkLst>
        <pc:spChg chg="mod">
          <ac:chgData name="Anna Ali" userId="cb96dc5a-a7b5-4c9c-9083-82f0013ddee2" providerId="ADAL" clId="{2F6B400C-5638-4079-9E1A-CDBB21807A57}" dt="2025-05-13T11:17:49.211" v="42" actId="1076"/>
          <ac:spMkLst>
            <pc:docMk/>
            <pc:sldMk cId="996061000" sldId="903"/>
            <ac:spMk id="5" creationId="{D603311B-2CBB-4D5B-7CDF-BD685CBC27D5}"/>
          </ac:spMkLst>
        </pc:spChg>
        <pc:picChg chg="mod">
          <ac:chgData name="Anna Ali" userId="cb96dc5a-a7b5-4c9c-9083-82f0013ddee2" providerId="ADAL" clId="{2F6B400C-5638-4079-9E1A-CDBB21807A57}" dt="2025-05-13T11:18:00.250" v="46" actId="1037"/>
          <ac:picMkLst>
            <pc:docMk/>
            <pc:sldMk cId="996061000" sldId="903"/>
            <ac:picMk id="4" creationId="{97E06F30-5433-1AA1-FED3-2E02F08132FC}"/>
          </ac:picMkLst>
        </pc:picChg>
        <pc:picChg chg="mod">
          <ac:chgData name="Anna Ali" userId="cb96dc5a-a7b5-4c9c-9083-82f0013ddee2" providerId="ADAL" clId="{2F6B400C-5638-4079-9E1A-CDBB21807A57}" dt="2025-05-13T11:18:06.264" v="48" actId="1038"/>
          <ac:picMkLst>
            <pc:docMk/>
            <pc:sldMk cId="996061000" sldId="903"/>
            <ac:picMk id="12" creationId="{7FF6CB1A-DC81-437F-7F98-0CA43260FF43}"/>
          </ac:picMkLst>
        </pc:picChg>
      </pc:sldChg>
      <pc:sldChg chg="modSp mod">
        <pc:chgData name="Anna Ali" userId="cb96dc5a-a7b5-4c9c-9083-82f0013ddee2" providerId="ADAL" clId="{2F6B400C-5638-4079-9E1A-CDBB21807A57}" dt="2025-05-13T11:16:53.579" v="38" actId="1076"/>
        <pc:sldMkLst>
          <pc:docMk/>
          <pc:sldMk cId="1842710755" sldId="913"/>
        </pc:sldMkLst>
        <pc:spChg chg="mod">
          <ac:chgData name="Anna Ali" userId="cb96dc5a-a7b5-4c9c-9083-82f0013ddee2" providerId="ADAL" clId="{2F6B400C-5638-4079-9E1A-CDBB21807A57}" dt="2025-05-13T11:16:53.579" v="38" actId="1076"/>
          <ac:spMkLst>
            <pc:docMk/>
            <pc:sldMk cId="1842710755" sldId="913"/>
            <ac:spMk id="18" creationId="{D09AB428-16ED-0267-8B7F-3D9731BB3776}"/>
          </ac:spMkLst>
        </pc:spChg>
      </pc:sldChg>
      <pc:sldChg chg="modSp mod">
        <pc:chgData name="Anna Ali" userId="cb96dc5a-a7b5-4c9c-9083-82f0013ddee2" providerId="ADAL" clId="{2F6B400C-5638-4079-9E1A-CDBB21807A57}" dt="2025-05-13T11:15:22.304" v="26" actId="207"/>
        <pc:sldMkLst>
          <pc:docMk/>
          <pc:sldMk cId="2624334143" sldId="919"/>
        </pc:sldMkLst>
        <pc:spChg chg="mod">
          <ac:chgData name="Anna Ali" userId="cb96dc5a-a7b5-4c9c-9083-82f0013ddee2" providerId="ADAL" clId="{2F6B400C-5638-4079-9E1A-CDBB21807A57}" dt="2025-05-13T11:15:22.304" v="26" actId="207"/>
          <ac:spMkLst>
            <pc:docMk/>
            <pc:sldMk cId="2624334143" sldId="919"/>
            <ac:spMk id="19" creationId="{4C7A21E9-68C4-C992-CC32-45DE1E721DCE}"/>
          </ac:spMkLst>
        </pc:spChg>
      </pc:sldChg>
      <pc:sldMasterChg chg="modSldLayout">
        <pc:chgData name="Anna Ali" userId="cb96dc5a-a7b5-4c9c-9083-82f0013ddee2" providerId="ADAL" clId="{2F6B400C-5638-4079-9E1A-CDBB21807A57}" dt="2025-05-13T11:14:06.306" v="7" actId="14100"/>
        <pc:sldMasterMkLst>
          <pc:docMk/>
          <pc:sldMasterMk cId="463248046" sldId="2147483967"/>
        </pc:sldMasterMkLst>
        <pc:sldLayoutChg chg="modSp mod">
          <pc:chgData name="Anna Ali" userId="cb96dc5a-a7b5-4c9c-9083-82f0013ddee2" providerId="ADAL" clId="{2F6B400C-5638-4079-9E1A-CDBB21807A57}" dt="2025-05-13T11:14:06.306" v="7" actId="14100"/>
          <pc:sldLayoutMkLst>
            <pc:docMk/>
            <pc:sldMasterMk cId="463248046" sldId="2147483967"/>
            <pc:sldLayoutMk cId="2344126834" sldId="2147483973"/>
          </pc:sldLayoutMkLst>
          <pc:spChg chg="mod">
            <ac:chgData name="Anna Ali" userId="cb96dc5a-a7b5-4c9c-9083-82f0013ddee2" providerId="ADAL" clId="{2F6B400C-5638-4079-9E1A-CDBB21807A57}" dt="2025-05-13T11:14:05.885" v="6" actId="1076"/>
            <ac:spMkLst>
              <pc:docMk/>
              <pc:sldMasterMk cId="463248046" sldId="2147483967"/>
              <pc:sldLayoutMk cId="2344126834" sldId="2147483973"/>
              <ac:spMk id="10" creationId="{555C2F14-CA20-B0B2-4848-3357D6FF0A65}"/>
            </ac:spMkLst>
          </pc:spChg>
          <pc:picChg chg="mod">
            <ac:chgData name="Anna Ali" userId="cb96dc5a-a7b5-4c9c-9083-82f0013ddee2" providerId="ADAL" clId="{2F6B400C-5638-4079-9E1A-CDBB21807A57}" dt="2025-05-13T11:14:06.306" v="7" actId="14100"/>
            <ac:picMkLst>
              <pc:docMk/>
              <pc:sldMasterMk cId="463248046" sldId="2147483967"/>
              <pc:sldLayoutMk cId="2344126834" sldId="2147483973"/>
              <ac:picMk id="4" creationId="{77D14B95-0E52-E22F-AD62-0680CA77DFF1}"/>
            </ac:picMkLst>
          </pc:picChg>
        </pc:sldLayoutChg>
      </pc:sldMasterChg>
    </pc:docChg>
  </pc:docChgLst>
  <pc:docChgLst>
    <pc:chgData name="Olly Frankland" userId="73c73116-f267-4e51-bb15-0e3d1168d668" providerId="ADAL" clId="{7C991471-D424-48ED-B3B9-EBFE94F5A919}"/>
    <pc:docChg chg="undo custSel addSld delSld modSld modSection">
      <pc:chgData name="Olly Frankland" userId="73c73116-f267-4e51-bb15-0e3d1168d668" providerId="ADAL" clId="{7C991471-D424-48ED-B3B9-EBFE94F5A919}" dt="2025-05-09T10:35:40.619" v="495" actId="13926"/>
      <pc:docMkLst>
        <pc:docMk/>
      </pc:docMkLst>
      <pc:sldChg chg="modSp mod">
        <pc:chgData name="Olly Frankland" userId="73c73116-f267-4e51-bb15-0e3d1168d668" providerId="ADAL" clId="{7C991471-D424-48ED-B3B9-EBFE94F5A919}" dt="2025-05-09T08:10:32.385" v="356" actId="13926"/>
        <pc:sldMkLst>
          <pc:docMk/>
          <pc:sldMk cId="2758473217" sldId="844"/>
        </pc:sldMkLst>
      </pc:sldChg>
      <pc:sldChg chg="modSp mod">
        <pc:chgData name="Olly Frankland" userId="73c73116-f267-4e51-bb15-0e3d1168d668" providerId="ADAL" clId="{7C991471-D424-48ED-B3B9-EBFE94F5A919}" dt="2025-04-16T09:49:09.799" v="24" actId="1076"/>
        <pc:sldMkLst>
          <pc:docMk/>
          <pc:sldMk cId="3745391661" sldId="879"/>
        </pc:sldMkLst>
        <pc:spChg chg="mod">
          <ac:chgData name="Olly Frankland" userId="73c73116-f267-4e51-bb15-0e3d1168d668" providerId="ADAL" clId="{7C991471-D424-48ED-B3B9-EBFE94F5A919}" dt="2025-04-16T09:49:07.367" v="23" actId="1076"/>
          <ac:spMkLst>
            <pc:docMk/>
            <pc:sldMk cId="3745391661" sldId="879"/>
            <ac:spMk id="2" creationId="{0F03E06B-03A4-00F5-0A7D-F12C1BA03BA2}"/>
          </ac:spMkLst>
        </pc:spChg>
        <pc:spChg chg="mod">
          <ac:chgData name="Olly Frankland" userId="73c73116-f267-4e51-bb15-0e3d1168d668" providerId="ADAL" clId="{7C991471-D424-48ED-B3B9-EBFE94F5A919}" dt="2025-04-16T09:49:09.799" v="24" actId="1076"/>
          <ac:spMkLst>
            <pc:docMk/>
            <pc:sldMk cId="3745391661" sldId="879"/>
            <ac:spMk id="3" creationId="{D780AC45-CB3B-A313-4613-ECB313DBFAE3}"/>
          </ac:spMkLst>
        </pc:spChg>
      </pc:sldChg>
      <pc:sldChg chg="modSp mod">
        <pc:chgData name="Olly Frankland" userId="73c73116-f267-4e51-bb15-0e3d1168d668" providerId="ADAL" clId="{7C991471-D424-48ED-B3B9-EBFE94F5A919}" dt="2025-04-16T09:50:46.179" v="45" actId="20577"/>
        <pc:sldMkLst>
          <pc:docMk/>
          <pc:sldMk cId="457725944" sldId="889"/>
        </pc:sldMkLst>
        <pc:spChg chg="mod">
          <ac:chgData name="Olly Frankland" userId="73c73116-f267-4e51-bb15-0e3d1168d668" providerId="ADAL" clId="{7C991471-D424-48ED-B3B9-EBFE94F5A919}" dt="2025-04-16T09:50:46.179" v="45" actId="20577"/>
          <ac:spMkLst>
            <pc:docMk/>
            <pc:sldMk cId="457725944" sldId="889"/>
            <ac:spMk id="2" creationId="{88711099-A2B4-B882-C541-8F0C464CFC68}"/>
          </ac:spMkLst>
        </pc:spChg>
      </pc:sldChg>
      <pc:sldChg chg="modSp mod">
        <pc:chgData name="Olly Frankland" userId="73c73116-f267-4e51-bb15-0e3d1168d668" providerId="ADAL" clId="{7C991471-D424-48ED-B3B9-EBFE94F5A919}" dt="2025-04-16T09:47:21.361" v="13" actId="1076"/>
        <pc:sldMkLst>
          <pc:docMk/>
          <pc:sldMk cId="996061000" sldId="903"/>
        </pc:sldMkLst>
        <pc:spChg chg="mod">
          <ac:chgData name="Olly Frankland" userId="73c73116-f267-4e51-bb15-0e3d1168d668" providerId="ADAL" clId="{7C991471-D424-48ED-B3B9-EBFE94F5A919}" dt="2025-04-16T09:47:14.191" v="11" actId="20577"/>
          <ac:spMkLst>
            <pc:docMk/>
            <pc:sldMk cId="996061000" sldId="903"/>
            <ac:spMk id="3" creationId="{4CA80439-AFA0-5375-65C2-8EF52F6D49DA}"/>
          </ac:spMkLst>
        </pc:spChg>
        <pc:spChg chg="mod">
          <ac:chgData name="Olly Frankland" userId="73c73116-f267-4e51-bb15-0e3d1168d668" providerId="ADAL" clId="{7C991471-D424-48ED-B3B9-EBFE94F5A919}" dt="2025-04-16T09:47:21.361" v="13" actId="1076"/>
          <ac:spMkLst>
            <pc:docMk/>
            <pc:sldMk cId="996061000" sldId="903"/>
            <ac:spMk id="5" creationId="{D603311B-2CBB-4D5B-7CDF-BD685CBC27D5}"/>
          </ac:spMkLst>
        </pc:spChg>
        <pc:picChg chg="mod">
          <ac:chgData name="Olly Frankland" userId="73c73116-f267-4e51-bb15-0e3d1168d668" providerId="ADAL" clId="{7C991471-D424-48ED-B3B9-EBFE94F5A919}" dt="2025-04-16T09:47:18.970" v="12" actId="14100"/>
          <ac:picMkLst>
            <pc:docMk/>
            <pc:sldMk cId="996061000" sldId="903"/>
            <ac:picMk id="4" creationId="{97E06F30-5433-1AA1-FED3-2E02F08132FC}"/>
          </ac:picMkLst>
        </pc:picChg>
      </pc:sldChg>
      <pc:sldChg chg="modSp mod">
        <pc:chgData name="Olly Frankland" userId="73c73116-f267-4e51-bb15-0e3d1168d668" providerId="ADAL" clId="{7C991471-D424-48ED-B3B9-EBFE94F5A919}" dt="2025-04-16T09:53:51.161" v="95" actId="1076"/>
        <pc:sldMkLst>
          <pc:docMk/>
          <pc:sldMk cId="743590840" sldId="912"/>
        </pc:sldMkLst>
      </pc:sldChg>
      <pc:sldChg chg="addSp delSp modSp mod">
        <pc:chgData name="Olly Frankland" userId="73c73116-f267-4e51-bb15-0e3d1168d668" providerId="ADAL" clId="{7C991471-D424-48ED-B3B9-EBFE94F5A919}" dt="2025-05-09T08:09:08.174" v="350" actId="1076"/>
        <pc:sldMkLst>
          <pc:docMk/>
          <pc:sldMk cId="1842710755" sldId="913"/>
        </pc:sldMkLst>
        <pc:spChg chg="mod">
          <ac:chgData name="Olly Frankland" userId="73c73116-f267-4e51-bb15-0e3d1168d668" providerId="ADAL" clId="{7C991471-D424-48ED-B3B9-EBFE94F5A919}" dt="2025-04-16T09:54:36.909" v="101" actId="14100"/>
          <ac:spMkLst>
            <pc:docMk/>
            <pc:sldMk cId="1842710755" sldId="913"/>
            <ac:spMk id="2" creationId="{7CFE1125-9D09-43E3-888D-97D79852D9AF}"/>
          </ac:spMkLst>
        </pc:spChg>
      </pc:sldChg>
      <pc:sldChg chg="delSp modSp del mod">
        <pc:chgData name="Olly Frankland" userId="73c73116-f267-4e51-bb15-0e3d1168d668" providerId="ADAL" clId="{7C991471-D424-48ED-B3B9-EBFE94F5A919}" dt="2025-05-08T09:08:36.877" v="277" actId="47"/>
        <pc:sldMkLst>
          <pc:docMk/>
          <pc:sldMk cId="1701760398" sldId="915"/>
        </pc:sldMkLst>
      </pc:sldChg>
      <pc:sldChg chg="addSp delSp modSp add mod">
        <pc:chgData name="Olly Frankland" userId="73c73116-f267-4e51-bb15-0e3d1168d668" providerId="ADAL" clId="{7C991471-D424-48ED-B3B9-EBFE94F5A919}" dt="2025-05-09T10:35:40.619" v="495" actId="13926"/>
        <pc:sldMkLst>
          <pc:docMk/>
          <pc:sldMk cId="334739274" sldId="918"/>
        </pc:sldMkLst>
        <pc:spChg chg="mod">
          <ac:chgData name="Olly Frankland" userId="73c73116-f267-4e51-bb15-0e3d1168d668" providerId="ADAL" clId="{7C991471-D424-48ED-B3B9-EBFE94F5A919}" dt="2025-05-06T13:46:07.073" v="140" actId="20577"/>
          <ac:spMkLst>
            <pc:docMk/>
            <pc:sldMk cId="334739274" sldId="918"/>
            <ac:spMk id="2" creationId="{24A49591-4AB2-6ADB-CE80-53C75CA8E26E}"/>
          </ac:spMkLst>
        </pc:spChg>
        <pc:spChg chg="add mod">
          <ac:chgData name="Olly Frankland" userId="73c73116-f267-4e51-bb15-0e3d1168d668" providerId="ADAL" clId="{7C991471-D424-48ED-B3B9-EBFE94F5A919}" dt="2025-05-06T13:50:24.858" v="234" actId="14100"/>
          <ac:spMkLst>
            <pc:docMk/>
            <pc:sldMk cId="334739274" sldId="918"/>
            <ac:spMk id="4" creationId="{D3E17BC9-0D42-B34F-1040-B5CA2BECA682}"/>
          </ac:spMkLst>
        </pc:spChg>
        <pc:spChg chg="add mod">
          <ac:chgData name="Olly Frankland" userId="73c73116-f267-4e51-bb15-0e3d1168d668" providerId="ADAL" clId="{7C991471-D424-48ED-B3B9-EBFE94F5A919}" dt="2025-05-09T10:35:40.619" v="495" actId="13926"/>
          <ac:spMkLst>
            <pc:docMk/>
            <pc:sldMk cId="334739274" sldId="918"/>
            <ac:spMk id="6" creationId="{606AA1E6-4A09-403F-1185-6E34161D458E}"/>
          </ac:spMkLst>
        </pc:spChg>
      </pc:sldChg>
      <pc:sldChg chg="modSp add mod">
        <pc:chgData name="Olly Frankland" userId="73c73116-f267-4e51-bb15-0e3d1168d668" providerId="ADAL" clId="{7C991471-D424-48ED-B3B9-EBFE94F5A919}" dt="2025-05-09T10:33:35.852" v="494" actId="20577"/>
        <pc:sldMkLst>
          <pc:docMk/>
          <pc:sldMk cId="2624334143" sldId="919"/>
        </pc:sldMkLst>
      </pc:sldChg>
      <pc:sldChg chg="modSp mod">
        <pc:chgData name="Olly Frankland" userId="73c73116-f267-4e51-bb15-0e3d1168d668" providerId="ADAL" clId="{7C991471-D424-48ED-B3B9-EBFE94F5A919}" dt="2025-05-08T12:39:31.233" v="309" actId="14100"/>
        <pc:sldMkLst>
          <pc:docMk/>
          <pc:sldMk cId="1656411713" sldId="920"/>
        </pc:sldMkLst>
        <pc:spChg chg="mod">
          <ac:chgData name="Olly Frankland" userId="73c73116-f267-4e51-bb15-0e3d1168d668" providerId="ADAL" clId="{7C991471-D424-48ED-B3B9-EBFE94F5A919}" dt="2025-05-08T09:11:37.364" v="295" actId="1076"/>
          <ac:spMkLst>
            <pc:docMk/>
            <pc:sldMk cId="1656411713" sldId="920"/>
            <ac:spMk id="6" creationId="{9CFF8F04-3DA1-4716-2E79-06A233C9DF23}"/>
          </ac:spMkLst>
        </pc:spChg>
        <pc:spChg chg="mod">
          <ac:chgData name="Olly Frankland" userId="73c73116-f267-4e51-bb15-0e3d1168d668" providerId="ADAL" clId="{7C991471-D424-48ED-B3B9-EBFE94F5A919}" dt="2025-05-08T09:10:26.346" v="287" actId="1076"/>
          <ac:spMkLst>
            <pc:docMk/>
            <pc:sldMk cId="1656411713" sldId="920"/>
            <ac:spMk id="8" creationId="{80DD9AF4-1541-5D9F-F726-A91ACE7AB555}"/>
          </ac:spMkLst>
        </pc:spChg>
        <pc:spChg chg="mod">
          <ac:chgData name="Olly Frankland" userId="73c73116-f267-4e51-bb15-0e3d1168d668" providerId="ADAL" clId="{7C991471-D424-48ED-B3B9-EBFE94F5A919}" dt="2025-05-08T12:39:31.233" v="309" actId="14100"/>
          <ac:spMkLst>
            <pc:docMk/>
            <pc:sldMk cId="1656411713" sldId="920"/>
            <ac:spMk id="88" creationId="{1F700DC7-CF3D-E59A-1B0E-098A7050539A}"/>
          </ac:spMkLst>
        </pc:spChg>
        <pc:spChg chg="mod">
          <ac:chgData name="Olly Frankland" userId="73c73116-f267-4e51-bb15-0e3d1168d668" providerId="ADAL" clId="{7C991471-D424-48ED-B3B9-EBFE94F5A919}" dt="2025-05-06T16:51:47.972" v="276" actId="20577"/>
          <ac:spMkLst>
            <pc:docMk/>
            <pc:sldMk cId="1656411713" sldId="920"/>
            <ac:spMk id="89" creationId="{48B13302-167D-642C-E32F-4555B4E6EEC9}"/>
          </ac:spMkLst>
        </pc:spChg>
        <pc:spChg chg="mod">
          <ac:chgData name="Olly Frankland" userId="73c73116-f267-4e51-bb15-0e3d1168d668" providerId="ADAL" clId="{7C991471-D424-48ED-B3B9-EBFE94F5A919}" dt="2025-05-08T12:39:24.756" v="308" actId="14100"/>
          <ac:spMkLst>
            <pc:docMk/>
            <pc:sldMk cId="1656411713" sldId="920"/>
            <ac:spMk id="94" creationId="{DB3596C9-1DBB-70A7-5C81-15655CFC85DE}"/>
          </ac:spMkLst>
        </pc:spChg>
        <pc:spChg chg="mod">
          <ac:chgData name="Olly Frankland" userId="73c73116-f267-4e51-bb15-0e3d1168d668" providerId="ADAL" clId="{7C991471-D424-48ED-B3B9-EBFE94F5A919}" dt="2025-05-08T09:10:53.319" v="291" actId="1076"/>
          <ac:spMkLst>
            <pc:docMk/>
            <pc:sldMk cId="1656411713" sldId="920"/>
            <ac:spMk id="95" creationId="{E4A6BCAE-00CC-8CB2-4AC7-243CE43882D0}"/>
          </ac:spMkLst>
        </pc:spChg>
        <pc:spChg chg="mod">
          <ac:chgData name="Olly Frankland" userId="73c73116-f267-4e51-bb15-0e3d1168d668" providerId="ADAL" clId="{7C991471-D424-48ED-B3B9-EBFE94F5A919}" dt="2025-05-06T16:51:45.061" v="274" actId="20577"/>
          <ac:spMkLst>
            <pc:docMk/>
            <pc:sldMk cId="1656411713" sldId="920"/>
            <ac:spMk id="107" creationId="{FBB078F1-2EB4-E083-963F-0C770EC0CA3A}"/>
          </ac:spMkLst>
        </pc:spChg>
        <pc:spChg chg="mod">
          <ac:chgData name="Olly Frankland" userId="73c73116-f267-4e51-bb15-0e3d1168d668" providerId="ADAL" clId="{7C991471-D424-48ED-B3B9-EBFE94F5A919}" dt="2025-05-08T09:11:27.232" v="294" actId="1076"/>
          <ac:spMkLst>
            <pc:docMk/>
            <pc:sldMk cId="1656411713" sldId="920"/>
            <ac:spMk id="117" creationId="{EA671BD1-42B6-08E1-402B-1688CD0B89CF}"/>
          </ac:spMkLst>
        </pc:spChg>
        <pc:grpChg chg="mod">
          <ac:chgData name="Olly Frankland" userId="73c73116-f267-4e51-bb15-0e3d1168d668" providerId="ADAL" clId="{7C991471-D424-48ED-B3B9-EBFE94F5A919}" dt="2025-05-08T09:10:28.351" v="288" actId="1076"/>
          <ac:grpSpMkLst>
            <pc:docMk/>
            <pc:sldMk cId="1656411713" sldId="920"/>
            <ac:grpSpMk id="4" creationId="{A19EA22D-8FC7-9BA8-9EEE-5D2B6FD261A0}"/>
          </ac:grpSpMkLst>
        </pc:grpChg>
        <pc:grpChg chg="mod">
          <ac:chgData name="Olly Frankland" userId="73c73116-f267-4e51-bb15-0e3d1168d668" providerId="ADAL" clId="{7C991471-D424-48ED-B3B9-EBFE94F5A919}" dt="2025-05-08T12:39:13.242" v="307" actId="14100"/>
          <ac:grpSpMkLst>
            <pc:docMk/>
            <pc:sldMk cId="1656411713" sldId="920"/>
            <ac:grpSpMk id="105" creationId="{63176E17-68AB-DC4D-CDF5-B250AA034305}"/>
          </ac:grpSpMkLst>
        </pc:grpChg>
      </pc:sldChg>
    </pc:docChg>
  </pc:docChgLst>
  <pc:docChgLst>
    <pc:chgData name="Olly Frankland" userId="S::ofrankland@regen.co.uk::73c73116-f267-4e51-bb15-0e3d1168d668" providerId="AD" clId="Web-{93F0C65D-8CB8-E480-42C9-FA1E6E663B84}"/>
    <pc:docChg chg="sldOrd">
      <pc:chgData name="Olly Frankland" userId="S::ofrankland@regen.co.uk::73c73116-f267-4e51-bb15-0e3d1168d668" providerId="AD" clId="Web-{93F0C65D-8CB8-E480-42C9-FA1E6E663B84}" dt="2025-04-16T09:45:24.607" v="0"/>
      <pc:docMkLst>
        <pc:docMk/>
      </pc:docMkLst>
      <pc:sldChg chg="ord">
        <pc:chgData name="Olly Frankland" userId="S::ofrankland@regen.co.uk::73c73116-f267-4e51-bb15-0e3d1168d668" providerId="AD" clId="Web-{93F0C65D-8CB8-E480-42C9-FA1E6E663B84}" dt="2025-04-16T09:45:24.607" v="0"/>
        <pc:sldMkLst>
          <pc:docMk/>
          <pc:sldMk cId="996061000" sldId="903"/>
        </pc:sldMkLst>
      </pc:sldChg>
    </pc:docChg>
  </pc:docChgLst>
  <pc:docChgLst>
    <pc:chgData name="Anna Ali" userId="S::aali@regen.co.uk::cb96dc5a-a7b5-4c9c-9083-82f0013ddee2" providerId="AD" clId="Web-{92140C65-471D-F015-041C-2AD35124678D}"/>
    <pc:docChg chg="modSld">
      <pc:chgData name="Anna Ali" userId="S::aali@regen.co.uk::cb96dc5a-a7b5-4c9c-9083-82f0013ddee2" providerId="AD" clId="Web-{92140C65-471D-F015-041C-2AD35124678D}" dt="2025-05-12T17:15:31.477" v="204" actId="20577"/>
      <pc:docMkLst>
        <pc:docMk/>
      </pc:docMkLst>
      <pc:sldChg chg="modSp modCm">
        <pc:chgData name="Anna Ali" userId="S::aali@regen.co.uk::cb96dc5a-a7b5-4c9c-9083-82f0013ddee2" providerId="AD" clId="Web-{92140C65-471D-F015-041C-2AD35124678D}" dt="2025-05-12T17:00:14.089" v="35" actId="20577"/>
        <pc:sldMkLst>
          <pc:docMk/>
          <pc:sldMk cId="2758473217" sldId="844"/>
        </pc:sldMkLst>
        <pc:spChg chg="mod">
          <ac:chgData name="Anna Ali" userId="S::aali@regen.co.uk::cb96dc5a-a7b5-4c9c-9083-82f0013ddee2" providerId="AD" clId="Web-{92140C65-471D-F015-041C-2AD35124678D}" dt="2025-05-12T16:58:06.002" v="17" actId="20577"/>
          <ac:spMkLst>
            <pc:docMk/>
            <pc:sldMk cId="2758473217" sldId="844"/>
            <ac:spMk id="5" creationId="{E8DA4F27-B869-E0FC-AEF2-DA651343E52E}"/>
          </ac:spMkLst>
        </pc:spChg>
        <pc:spChg chg="mod">
          <ac:chgData name="Anna Ali" userId="S::aali@regen.co.uk::cb96dc5a-a7b5-4c9c-9083-82f0013ddee2" providerId="AD" clId="Web-{92140C65-471D-F015-041C-2AD35124678D}" dt="2025-05-12T17:00:14.089" v="35" actId="20577"/>
          <ac:spMkLst>
            <pc:docMk/>
            <pc:sldMk cId="2758473217" sldId="844"/>
            <ac:spMk id="8" creationId="{9A429B87-37CE-0DD0-3AFA-7EA7F27AA772}"/>
          </ac:spMkLst>
        </pc:spChg>
        <pc:spChg chg="mod">
          <ac:chgData name="Anna Ali" userId="S::aali@regen.co.uk::cb96dc5a-a7b5-4c9c-9083-82f0013ddee2" providerId="AD" clId="Web-{92140C65-471D-F015-041C-2AD35124678D}" dt="2025-05-12T16:59:54.603" v="31" actId="1076"/>
          <ac:spMkLst>
            <pc:docMk/>
            <pc:sldMk cId="2758473217" sldId="844"/>
            <ac:spMk id="10" creationId="{17B42205-23FE-EAA6-68CA-52AE2B3BC72B}"/>
          </ac:spMkLst>
        </pc:spChg>
        <pc:spChg chg="mod">
          <ac:chgData name="Anna Ali" userId="S::aali@regen.co.uk::cb96dc5a-a7b5-4c9c-9083-82f0013ddee2" providerId="AD" clId="Web-{92140C65-471D-F015-041C-2AD35124678D}" dt="2025-05-12T16:59:44.321" v="29" actId="1076"/>
          <ac:spMkLst>
            <pc:docMk/>
            <pc:sldMk cId="2758473217" sldId="844"/>
            <ac:spMk id="11" creationId="{9E74AC0A-C542-40B5-CF56-B80FACB83F40}"/>
          </ac:spMkLst>
        </pc:spChg>
        <pc:grpChg chg="mod">
          <ac:chgData name="Anna Ali" userId="S::aali@regen.co.uk::cb96dc5a-a7b5-4c9c-9083-82f0013ddee2" providerId="AD" clId="Web-{92140C65-471D-F015-041C-2AD35124678D}" dt="2025-05-12T16:57:32" v="12" actId="1076"/>
          <ac:grpSpMkLst>
            <pc:docMk/>
            <pc:sldMk cId="2758473217" sldId="844"/>
            <ac:grpSpMk id="9" creationId="{EF34F777-DFAB-581C-86C1-D411C2FB1FE2}"/>
          </ac:grpSpMkLst>
        </pc:grpChg>
        <pc:picChg chg="mod">
          <ac:chgData name="Anna Ali" userId="S::aali@regen.co.uk::cb96dc5a-a7b5-4c9c-9083-82f0013ddee2" providerId="AD" clId="Web-{92140C65-471D-F015-041C-2AD35124678D}" dt="2025-05-12T16:59:50.540" v="30" actId="1076"/>
          <ac:picMkLst>
            <pc:docMk/>
            <pc:sldMk cId="2758473217" sldId="844"/>
            <ac:picMk id="1026" creationId="{1AFCB3F9-D8E7-8145-D872-FCB4F919B2C8}"/>
          </ac:picMkLst>
        </pc:picChg>
        <pc:extLst>
          <p:ext xmlns:p="http://schemas.openxmlformats.org/presentationml/2006/main" uri="{D6D511B9-2390-475A-947B-AFAB55BFBCF1}">
            <pc226:cmChg xmlns:pc226="http://schemas.microsoft.com/office/powerpoint/2022/06/main/command" chg="mod">
              <pc226:chgData name="Anna Ali" userId="S::aali@regen.co.uk::cb96dc5a-a7b5-4c9c-9083-82f0013ddee2" providerId="AD" clId="Web-{92140C65-471D-F015-041C-2AD35124678D}" dt="2025-05-12T16:58:06.002" v="17" actId="20577"/>
              <pc2:cmMkLst xmlns:pc2="http://schemas.microsoft.com/office/powerpoint/2019/9/main/command">
                <pc:docMk/>
                <pc:sldMk cId="2758473217" sldId="844"/>
                <pc2:cmMk id="{9B14BF12-A10F-4306-8EA0-23364FBA683B}"/>
              </pc2:cmMkLst>
            </pc226:cmChg>
          </p:ext>
        </pc:extLst>
      </pc:sldChg>
      <pc:sldChg chg="modSp">
        <pc:chgData name="Anna Ali" userId="S::aali@regen.co.uk::cb96dc5a-a7b5-4c9c-9083-82f0013ddee2" providerId="AD" clId="Web-{92140C65-471D-F015-041C-2AD35124678D}" dt="2025-05-12T17:15:31.477" v="204" actId="20577"/>
        <pc:sldMkLst>
          <pc:docMk/>
          <pc:sldMk cId="3745391661" sldId="879"/>
        </pc:sldMkLst>
        <pc:spChg chg="mod">
          <ac:chgData name="Anna Ali" userId="S::aali@regen.co.uk::cb96dc5a-a7b5-4c9c-9083-82f0013ddee2" providerId="AD" clId="Web-{92140C65-471D-F015-041C-2AD35124678D}" dt="2025-05-12T17:15:31.477" v="204" actId="20577"/>
          <ac:spMkLst>
            <pc:docMk/>
            <pc:sldMk cId="3745391661" sldId="879"/>
            <ac:spMk id="2" creationId="{0F03E06B-03A4-00F5-0A7D-F12C1BA03BA2}"/>
          </ac:spMkLst>
        </pc:spChg>
      </pc:sldChg>
      <pc:sldChg chg="modSp">
        <pc:chgData name="Anna Ali" userId="S::aali@regen.co.uk::cb96dc5a-a7b5-4c9c-9083-82f0013ddee2" providerId="AD" clId="Web-{92140C65-471D-F015-041C-2AD35124678D}" dt="2025-05-12T16:56:41.215" v="3" actId="20577"/>
        <pc:sldMkLst>
          <pc:docMk/>
          <pc:sldMk cId="996061000" sldId="903"/>
        </pc:sldMkLst>
        <pc:spChg chg="mod">
          <ac:chgData name="Anna Ali" userId="S::aali@regen.co.uk::cb96dc5a-a7b5-4c9c-9083-82f0013ddee2" providerId="AD" clId="Web-{92140C65-471D-F015-041C-2AD35124678D}" dt="2025-05-12T16:56:41.215" v="3" actId="20577"/>
          <ac:spMkLst>
            <pc:docMk/>
            <pc:sldMk cId="996061000" sldId="903"/>
            <ac:spMk id="6" creationId="{203B206C-BBD3-F888-E920-3AA423CC6223}"/>
          </ac:spMkLst>
        </pc:spChg>
      </pc:sldChg>
      <pc:sldChg chg="modSp">
        <pc:chgData name="Anna Ali" userId="S::aali@regen.co.uk::cb96dc5a-a7b5-4c9c-9083-82f0013ddee2" providerId="AD" clId="Web-{92140C65-471D-F015-041C-2AD35124678D}" dt="2025-05-12T17:02:22.894" v="82" actId="20577"/>
        <pc:sldMkLst>
          <pc:docMk/>
          <pc:sldMk cId="1842710755" sldId="913"/>
        </pc:sldMkLst>
        <pc:spChg chg="mod">
          <ac:chgData name="Anna Ali" userId="S::aali@regen.co.uk::cb96dc5a-a7b5-4c9c-9083-82f0013ddee2" providerId="AD" clId="Web-{92140C65-471D-F015-041C-2AD35124678D}" dt="2025-05-12T17:02:22.894" v="82" actId="20577"/>
          <ac:spMkLst>
            <pc:docMk/>
            <pc:sldMk cId="1842710755" sldId="913"/>
            <ac:spMk id="18" creationId="{D09AB428-16ED-0267-8B7F-3D9731BB3776}"/>
          </ac:spMkLst>
        </pc:spChg>
      </pc:sldChg>
      <pc:sldChg chg="modSp">
        <pc:chgData name="Anna Ali" userId="S::aali@regen.co.uk::cb96dc5a-a7b5-4c9c-9083-82f0013ddee2" providerId="AD" clId="Web-{92140C65-471D-F015-041C-2AD35124678D}" dt="2025-05-12T17:04:42.997" v="119" actId="20577"/>
        <pc:sldMkLst>
          <pc:docMk/>
          <pc:sldMk cId="334739274" sldId="918"/>
        </pc:sldMkLst>
        <pc:spChg chg="mod">
          <ac:chgData name="Anna Ali" userId="S::aali@regen.co.uk::cb96dc5a-a7b5-4c9c-9083-82f0013ddee2" providerId="AD" clId="Web-{92140C65-471D-F015-041C-2AD35124678D}" dt="2025-05-12T17:04:42.997" v="119" actId="20577"/>
          <ac:spMkLst>
            <pc:docMk/>
            <pc:sldMk cId="334739274" sldId="918"/>
            <ac:spMk id="6" creationId="{606AA1E6-4A09-403F-1185-6E34161D458E}"/>
          </ac:spMkLst>
        </pc:spChg>
      </pc:sldChg>
      <pc:sldChg chg="modSp">
        <pc:chgData name="Anna Ali" userId="S::aali@regen.co.uk::cb96dc5a-a7b5-4c9c-9083-82f0013ddee2" providerId="AD" clId="Web-{92140C65-471D-F015-041C-2AD35124678D}" dt="2025-05-12T17:14:16.691" v="198" actId="20577"/>
        <pc:sldMkLst>
          <pc:docMk/>
          <pc:sldMk cId="2624334143" sldId="919"/>
        </pc:sldMkLst>
        <pc:spChg chg="mod">
          <ac:chgData name="Anna Ali" userId="S::aali@regen.co.uk::cb96dc5a-a7b5-4c9c-9083-82f0013ddee2" providerId="AD" clId="Web-{92140C65-471D-F015-041C-2AD35124678D}" dt="2025-05-12T17:14:16.691" v="198" actId="20577"/>
          <ac:spMkLst>
            <pc:docMk/>
            <pc:sldMk cId="2624334143" sldId="919"/>
            <ac:spMk id="19" creationId="{4C7A21E9-68C4-C992-CC32-45DE1E721DCE}"/>
          </ac:spMkLst>
        </pc:spChg>
      </pc:sldChg>
      <pc:sldChg chg="modSp">
        <pc:chgData name="Anna Ali" userId="S::aali@regen.co.uk::cb96dc5a-a7b5-4c9c-9083-82f0013ddee2" providerId="AD" clId="Web-{92140C65-471D-F015-041C-2AD35124678D}" dt="2025-05-12T17:13:05.265" v="164" actId="20577"/>
        <pc:sldMkLst>
          <pc:docMk/>
          <pc:sldMk cId="1656411713" sldId="920"/>
        </pc:sldMkLst>
        <pc:spChg chg="mod">
          <ac:chgData name="Anna Ali" userId="S::aali@regen.co.uk::cb96dc5a-a7b5-4c9c-9083-82f0013ddee2" providerId="AD" clId="Web-{92140C65-471D-F015-041C-2AD35124678D}" dt="2025-05-12T17:12:34.778" v="159" actId="20577"/>
          <ac:spMkLst>
            <pc:docMk/>
            <pc:sldMk cId="1656411713" sldId="920"/>
            <ac:spMk id="6" creationId="{9CFF8F04-3DA1-4716-2E79-06A233C9DF23}"/>
          </ac:spMkLst>
        </pc:spChg>
        <pc:spChg chg="mod">
          <ac:chgData name="Anna Ali" userId="S::aali@regen.co.uk::cb96dc5a-a7b5-4c9c-9083-82f0013ddee2" providerId="AD" clId="Web-{92140C65-471D-F015-041C-2AD35124678D}" dt="2025-05-12T17:13:05.265" v="164" actId="20577"/>
          <ac:spMkLst>
            <pc:docMk/>
            <pc:sldMk cId="1656411713" sldId="920"/>
            <ac:spMk id="8" creationId="{80DD9AF4-1541-5D9F-F726-A91ACE7AB555}"/>
          </ac:spMkLst>
        </pc:spChg>
        <pc:spChg chg="mod">
          <ac:chgData name="Anna Ali" userId="S::aali@regen.co.uk::cb96dc5a-a7b5-4c9c-9083-82f0013ddee2" providerId="AD" clId="Web-{92140C65-471D-F015-041C-2AD35124678D}" dt="2025-05-12T17:05:27.031" v="134" actId="20577"/>
          <ac:spMkLst>
            <pc:docMk/>
            <pc:sldMk cId="1656411713" sldId="920"/>
            <ac:spMk id="89" creationId="{48B13302-167D-642C-E32F-4555B4E6EEC9}"/>
          </ac:spMkLst>
        </pc:spChg>
        <pc:spChg chg="mod">
          <ac:chgData name="Anna Ali" userId="S::aali@regen.co.uk::cb96dc5a-a7b5-4c9c-9083-82f0013ddee2" providerId="AD" clId="Web-{92140C65-471D-F015-041C-2AD35124678D}" dt="2025-05-12T17:11:35.274" v="152" actId="20577"/>
          <ac:spMkLst>
            <pc:docMk/>
            <pc:sldMk cId="1656411713" sldId="920"/>
            <ac:spMk id="92" creationId="{AA538D73-A3DF-54D3-820C-5599B4475015}"/>
          </ac:spMkLst>
        </pc:spChg>
        <pc:spChg chg="mod">
          <ac:chgData name="Anna Ali" userId="S::aali@regen.co.uk::cb96dc5a-a7b5-4c9c-9083-82f0013ddee2" providerId="AD" clId="Web-{92140C65-471D-F015-041C-2AD35124678D}" dt="2025-05-12T17:05:18.156" v="129" actId="20577"/>
          <ac:spMkLst>
            <pc:docMk/>
            <pc:sldMk cId="1656411713" sldId="920"/>
            <ac:spMk id="95" creationId="{E4A6BCAE-00CC-8CB2-4AC7-243CE43882D0}"/>
          </ac:spMkLst>
        </pc:spChg>
        <pc:spChg chg="mod">
          <ac:chgData name="Anna Ali" userId="S::aali@regen.co.uk::cb96dc5a-a7b5-4c9c-9083-82f0013ddee2" providerId="AD" clId="Web-{92140C65-471D-F015-041C-2AD35124678D}" dt="2025-05-12T17:05:14.530" v="126" actId="20577"/>
          <ac:spMkLst>
            <pc:docMk/>
            <pc:sldMk cId="1656411713" sldId="920"/>
            <ac:spMk id="107" creationId="{FBB078F1-2EB4-E083-963F-0C770EC0CA3A}"/>
          </ac:spMkLst>
        </pc:spChg>
        <pc:spChg chg="mod">
          <ac:chgData name="Anna Ali" userId="S::aali@regen.co.uk::cb96dc5a-a7b5-4c9c-9083-82f0013ddee2" providerId="AD" clId="Web-{92140C65-471D-F015-041C-2AD35124678D}" dt="2025-05-12T17:07:48.056" v="138" actId="20577"/>
          <ac:spMkLst>
            <pc:docMk/>
            <pc:sldMk cId="1656411713" sldId="920"/>
            <ac:spMk id="117" creationId="{EA671BD1-42B6-08E1-402B-1688CD0B89CF}"/>
          </ac:spMkLst>
        </pc:spChg>
      </pc:sldChg>
    </pc:docChg>
  </pc:docChgLst>
  <pc:docChgLst>
    <pc:chgData name="Anna Ali" userId="S::aali@regen.co.uk::cb96dc5a-a7b5-4c9c-9083-82f0013ddee2" providerId="AD" clId="Web-{1F6E214C-2065-67F8-649A-6EAA43975EC1}"/>
    <pc:docChg chg="modSld">
      <pc:chgData name="Anna Ali" userId="S::aali@regen.co.uk::cb96dc5a-a7b5-4c9c-9083-82f0013ddee2" providerId="AD" clId="Web-{1F6E214C-2065-67F8-649A-6EAA43975EC1}" dt="2025-05-13T11:09:50.112" v="60" actId="14100"/>
      <pc:docMkLst>
        <pc:docMk/>
      </pc:docMkLst>
      <pc:sldChg chg="modSp">
        <pc:chgData name="Anna Ali" userId="S::aali@regen.co.uk::cb96dc5a-a7b5-4c9c-9083-82f0013ddee2" providerId="AD" clId="Web-{1F6E214C-2065-67F8-649A-6EAA43975EC1}" dt="2025-05-13T11:09:50.112" v="60" actId="14100"/>
        <pc:sldMkLst>
          <pc:docMk/>
          <pc:sldMk cId="996061000" sldId="903"/>
        </pc:sldMkLst>
        <pc:spChg chg="mod">
          <ac:chgData name="Anna Ali" userId="S::aali@regen.co.uk::cb96dc5a-a7b5-4c9c-9083-82f0013ddee2" providerId="AD" clId="Web-{1F6E214C-2065-67F8-649A-6EAA43975EC1}" dt="2025-05-13T11:09:44.893" v="58" actId="1076"/>
          <ac:spMkLst>
            <pc:docMk/>
            <pc:sldMk cId="996061000" sldId="903"/>
            <ac:spMk id="6" creationId="{203B206C-BBD3-F888-E920-3AA423CC6223}"/>
          </ac:spMkLst>
        </pc:spChg>
        <pc:spChg chg="mod">
          <ac:chgData name="Anna Ali" userId="S::aali@regen.co.uk::cb96dc5a-a7b5-4c9c-9083-82f0013ddee2" providerId="AD" clId="Web-{1F6E214C-2065-67F8-649A-6EAA43975EC1}" dt="2025-05-13T11:09:48.565" v="59" actId="1076"/>
          <ac:spMkLst>
            <pc:docMk/>
            <pc:sldMk cId="996061000" sldId="903"/>
            <ac:spMk id="10" creationId="{75045A5C-ABFC-B007-A531-9A7DC50256F1}"/>
          </ac:spMkLst>
        </pc:spChg>
        <pc:picChg chg="mod">
          <ac:chgData name="Anna Ali" userId="S::aali@regen.co.uk::cb96dc5a-a7b5-4c9c-9083-82f0013ddee2" providerId="AD" clId="Web-{1F6E214C-2065-67F8-649A-6EAA43975EC1}" dt="2025-05-13T11:09:50.112" v="60" actId="14100"/>
          <ac:picMkLst>
            <pc:docMk/>
            <pc:sldMk cId="996061000" sldId="903"/>
            <ac:picMk id="11" creationId="{76867417-0B6C-8DEC-F25C-F65A487CC472}"/>
          </ac:picMkLst>
        </pc:picChg>
      </pc:sldChg>
    </pc:docChg>
  </pc:docChgLst>
  <pc:docChgLst>
    <pc:chgData name="Emma Madray" userId="65e361f7-7f04-4af6-ad04-39b5a7cc26de" providerId="ADAL" clId="{D008B6FE-0DE5-4ABF-BD1D-B78C46FDD822}"/>
    <pc:docChg chg="undo redo custSel addSld delSld modSld sldOrd modSection">
      <pc:chgData name="Emma Madray" userId="65e361f7-7f04-4af6-ad04-39b5a7cc26de" providerId="ADAL" clId="{D008B6FE-0DE5-4ABF-BD1D-B78C46FDD822}" dt="2025-05-13T10:25:29.307" v="5575" actId="20577"/>
      <pc:docMkLst>
        <pc:docMk/>
      </pc:docMkLst>
      <pc:sldChg chg="addSp delSp modSp add del mod delAnim modAnim">
        <pc:chgData name="Emma Madray" userId="65e361f7-7f04-4af6-ad04-39b5a7cc26de" providerId="ADAL" clId="{D008B6FE-0DE5-4ABF-BD1D-B78C46FDD822}" dt="2025-05-13T10:25:29.307" v="5575" actId="20577"/>
        <pc:sldMkLst>
          <pc:docMk/>
          <pc:sldMk cId="2758473217" sldId="844"/>
        </pc:sldMkLst>
        <pc:spChg chg="add del mod">
          <ac:chgData name="Emma Madray" userId="65e361f7-7f04-4af6-ad04-39b5a7cc26de" providerId="ADAL" clId="{D008B6FE-0DE5-4ABF-BD1D-B78C46FDD822}" dt="2025-05-12T14:26:08.599" v="4311" actId="1076"/>
          <ac:spMkLst>
            <pc:docMk/>
            <pc:sldMk cId="2758473217" sldId="844"/>
            <ac:spMk id="2" creationId="{7CFE1125-9D09-43E3-888D-97D79852D9AF}"/>
          </ac:spMkLst>
        </pc:spChg>
        <pc:spChg chg="add del mod">
          <ac:chgData name="Emma Madray" userId="65e361f7-7f04-4af6-ad04-39b5a7cc26de" providerId="ADAL" clId="{D008B6FE-0DE5-4ABF-BD1D-B78C46FDD822}" dt="2025-05-12T14:23:41.760" v="4241" actId="478"/>
          <ac:spMkLst>
            <pc:docMk/>
            <pc:sldMk cId="2758473217" sldId="844"/>
            <ac:spMk id="3" creationId="{EF36AF05-0A13-A9AF-5022-652FB9475A7F}"/>
          </ac:spMkLst>
        </pc:spChg>
        <pc:spChg chg="add del mod">
          <ac:chgData name="Emma Madray" userId="65e361f7-7f04-4af6-ad04-39b5a7cc26de" providerId="ADAL" clId="{D008B6FE-0DE5-4ABF-BD1D-B78C46FDD822}" dt="2025-05-12T14:22:00.123" v="4201" actId="478"/>
          <ac:spMkLst>
            <pc:docMk/>
            <pc:sldMk cId="2758473217" sldId="844"/>
            <ac:spMk id="4" creationId="{92E1DA6E-2B99-5BCC-0C0F-D9283FBA6F84}"/>
          </ac:spMkLst>
        </pc:spChg>
        <pc:spChg chg="add del mod">
          <ac:chgData name="Emma Madray" userId="65e361f7-7f04-4af6-ad04-39b5a7cc26de" providerId="ADAL" clId="{D008B6FE-0DE5-4ABF-BD1D-B78C46FDD822}" dt="2025-05-12T16:36:56.773" v="5307" actId="404"/>
          <ac:spMkLst>
            <pc:docMk/>
            <pc:sldMk cId="2758473217" sldId="844"/>
            <ac:spMk id="5" creationId="{E8DA4F27-B869-E0FC-AEF2-DA651343E52E}"/>
          </ac:spMkLst>
        </pc:spChg>
        <pc:spChg chg="add del mod">
          <ac:chgData name="Emma Madray" userId="65e361f7-7f04-4af6-ad04-39b5a7cc26de" providerId="ADAL" clId="{D008B6FE-0DE5-4ABF-BD1D-B78C46FDD822}" dt="2025-05-12T14:23:45.819" v="4242" actId="21"/>
          <ac:spMkLst>
            <pc:docMk/>
            <pc:sldMk cId="2758473217" sldId="844"/>
            <ac:spMk id="7" creationId="{EF36AF05-0A13-A9AF-5022-652FB9475A7F}"/>
          </ac:spMkLst>
        </pc:spChg>
        <pc:spChg chg="add mod">
          <ac:chgData name="Emma Madray" userId="65e361f7-7f04-4af6-ad04-39b5a7cc26de" providerId="ADAL" clId="{D008B6FE-0DE5-4ABF-BD1D-B78C46FDD822}" dt="2025-05-12T11:20:58.465" v="4092"/>
          <ac:spMkLst>
            <pc:docMk/>
            <pc:sldMk cId="2758473217" sldId="844"/>
            <ac:spMk id="8" creationId="{69006466-740D-7585-6E13-59CDBC016D89}"/>
          </ac:spMkLst>
        </pc:spChg>
        <pc:spChg chg="add mod">
          <ac:chgData name="Emma Madray" userId="65e361f7-7f04-4af6-ad04-39b5a7cc26de" providerId="ADAL" clId="{D008B6FE-0DE5-4ABF-BD1D-B78C46FDD822}" dt="2025-05-13T10:25:29.307" v="5575" actId="20577"/>
          <ac:spMkLst>
            <pc:docMk/>
            <pc:sldMk cId="2758473217" sldId="844"/>
            <ac:spMk id="8" creationId="{9A429B87-37CE-0DD0-3AFA-7EA7F27AA772}"/>
          </ac:spMkLst>
        </pc:spChg>
        <pc:spChg chg="add mod">
          <ac:chgData name="Emma Madray" userId="65e361f7-7f04-4af6-ad04-39b5a7cc26de" providerId="ADAL" clId="{D008B6FE-0DE5-4ABF-BD1D-B78C46FDD822}" dt="2025-05-12T11:20:58.465" v="4092"/>
          <ac:spMkLst>
            <pc:docMk/>
            <pc:sldMk cId="2758473217" sldId="844"/>
            <ac:spMk id="9" creationId="{4CA80439-AFA0-5375-65C2-8EF52F6D49DA}"/>
          </ac:spMkLst>
        </pc:spChg>
        <pc:spChg chg="mod">
          <ac:chgData name="Emma Madray" userId="65e361f7-7f04-4af6-ad04-39b5a7cc26de" providerId="ADAL" clId="{D008B6FE-0DE5-4ABF-BD1D-B78C46FDD822}" dt="2025-05-12T16:37:10.842" v="5308" actId="1076"/>
          <ac:spMkLst>
            <pc:docMk/>
            <pc:sldMk cId="2758473217" sldId="844"/>
            <ac:spMk id="10" creationId="{17B42205-23FE-EAA6-68CA-52AE2B3BC72B}"/>
          </ac:spMkLst>
        </pc:spChg>
        <pc:spChg chg="mod">
          <ac:chgData name="Emma Madray" userId="65e361f7-7f04-4af6-ad04-39b5a7cc26de" providerId="ADAL" clId="{D008B6FE-0DE5-4ABF-BD1D-B78C46FDD822}" dt="2025-05-12T16:37:10.842" v="5308" actId="1076"/>
          <ac:spMkLst>
            <pc:docMk/>
            <pc:sldMk cId="2758473217" sldId="844"/>
            <ac:spMk id="11" creationId="{9E74AC0A-C542-40B5-CF56-B80FACB83F40}"/>
          </ac:spMkLst>
        </pc:spChg>
        <pc:spChg chg="add mod">
          <ac:chgData name="Emma Madray" userId="65e361f7-7f04-4af6-ad04-39b5a7cc26de" providerId="ADAL" clId="{D008B6FE-0DE5-4ABF-BD1D-B78C46FDD822}" dt="2025-05-12T09:57:26.458" v="4019"/>
          <ac:spMkLst>
            <pc:docMk/>
            <pc:sldMk cId="2758473217" sldId="844"/>
            <ac:spMk id="11" creationId="{D603311B-2CBB-4D5B-7CDF-BD685CBC27D5}"/>
          </ac:spMkLst>
        </pc:spChg>
        <pc:grpChg chg="add mod">
          <ac:chgData name="Emma Madray" userId="65e361f7-7f04-4af6-ad04-39b5a7cc26de" providerId="ADAL" clId="{D008B6FE-0DE5-4ABF-BD1D-B78C46FDD822}" dt="2025-05-12T16:37:10.842" v="5308" actId="1076"/>
          <ac:grpSpMkLst>
            <pc:docMk/>
            <pc:sldMk cId="2758473217" sldId="844"/>
            <ac:grpSpMk id="9" creationId="{EF34F777-DFAB-581C-86C1-D411C2FB1FE2}"/>
          </ac:grpSpMkLst>
        </pc:grpChg>
        <pc:picChg chg="add del mod">
          <ac:chgData name="Emma Madray" userId="65e361f7-7f04-4af6-ad04-39b5a7cc26de" providerId="ADAL" clId="{D008B6FE-0DE5-4ABF-BD1D-B78C46FDD822}" dt="2025-05-12T14:23:19.231" v="4237" actId="21"/>
          <ac:picMkLst>
            <pc:docMk/>
            <pc:sldMk cId="2758473217" sldId="844"/>
            <ac:picMk id="6" creationId="{E630F393-F60A-B9A8-0855-10D1006E4899}"/>
          </ac:picMkLst>
        </pc:picChg>
        <pc:picChg chg="add mod">
          <ac:chgData name="Emma Madray" userId="65e361f7-7f04-4af6-ad04-39b5a7cc26de" providerId="ADAL" clId="{D008B6FE-0DE5-4ABF-BD1D-B78C46FDD822}" dt="2025-05-12T09:57:19.573" v="4016"/>
          <ac:picMkLst>
            <pc:docMk/>
            <pc:sldMk cId="2758473217" sldId="844"/>
            <ac:picMk id="10" creationId="{97E06F30-5433-1AA1-FED3-2E02F08132FC}"/>
          </ac:picMkLst>
        </pc:picChg>
        <pc:picChg chg="mod">
          <ac:chgData name="Emma Madray" userId="65e361f7-7f04-4af6-ad04-39b5a7cc26de" providerId="ADAL" clId="{D008B6FE-0DE5-4ABF-BD1D-B78C46FDD822}" dt="2025-05-12T16:37:10.842" v="5308" actId="1076"/>
          <ac:picMkLst>
            <pc:docMk/>
            <pc:sldMk cId="2758473217" sldId="844"/>
            <ac:picMk id="12" creationId="{37EFAEFF-D7D1-4C4E-F82C-51F95C4F32D4}"/>
          </ac:picMkLst>
        </pc:picChg>
        <pc:picChg chg="mod">
          <ac:chgData name="Emma Madray" userId="65e361f7-7f04-4af6-ad04-39b5a7cc26de" providerId="ADAL" clId="{D008B6FE-0DE5-4ABF-BD1D-B78C46FDD822}" dt="2025-05-12T16:37:10.842" v="5308" actId="1076"/>
          <ac:picMkLst>
            <pc:docMk/>
            <pc:sldMk cId="2758473217" sldId="844"/>
            <ac:picMk id="13" creationId="{A6F7AA83-83EB-CF90-F3E2-578C2E1F394B}"/>
          </ac:picMkLst>
        </pc:picChg>
        <pc:picChg chg="mod">
          <ac:chgData name="Emma Madray" userId="65e361f7-7f04-4af6-ad04-39b5a7cc26de" providerId="ADAL" clId="{D008B6FE-0DE5-4ABF-BD1D-B78C46FDD822}" dt="2025-05-12T16:37:10.842" v="5308" actId="1076"/>
          <ac:picMkLst>
            <pc:docMk/>
            <pc:sldMk cId="2758473217" sldId="844"/>
            <ac:picMk id="1026" creationId="{1AFCB3F9-D8E7-8145-D872-FCB4F919B2C8}"/>
          </ac:picMkLst>
        </pc:picChg>
      </pc:sldChg>
      <pc:sldChg chg="del">
        <pc:chgData name="Emma Madray" userId="65e361f7-7f04-4af6-ad04-39b5a7cc26de" providerId="ADAL" clId="{D008B6FE-0DE5-4ABF-BD1D-B78C46FDD822}" dt="2025-04-15T13:06:02.132" v="1920" actId="2696"/>
        <pc:sldMkLst>
          <pc:docMk/>
          <pc:sldMk cId="2951614720" sldId="846"/>
        </pc:sldMkLst>
      </pc:sldChg>
      <pc:sldChg chg="addSp modSp del mod">
        <pc:chgData name="Emma Madray" userId="65e361f7-7f04-4af6-ad04-39b5a7cc26de" providerId="ADAL" clId="{D008B6FE-0DE5-4ABF-BD1D-B78C46FDD822}" dt="2025-04-15T16:07:54.757" v="3094" actId="2696"/>
        <pc:sldMkLst>
          <pc:docMk/>
          <pc:sldMk cId="2995485535" sldId="856"/>
        </pc:sldMkLst>
      </pc:sldChg>
      <pc:sldChg chg="modSp mod">
        <pc:chgData name="Emma Madray" userId="65e361f7-7f04-4af6-ad04-39b5a7cc26de" providerId="ADAL" clId="{D008B6FE-0DE5-4ABF-BD1D-B78C46FDD822}" dt="2025-05-12T09:51:49.268" v="3990" actId="404"/>
        <pc:sldMkLst>
          <pc:docMk/>
          <pc:sldMk cId="3745391661" sldId="879"/>
        </pc:sldMkLst>
        <pc:spChg chg="mod">
          <ac:chgData name="Emma Madray" userId="65e361f7-7f04-4af6-ad04-39b5a7cc26de" providerId="ADAL" clId="{D008B6FE-0DE5-4ABF-BD1D-B78C46FDD822}" dt="2025-05-12T09:51:49.268" v="3990" actId="404"/>
          <ac:spMkLst>
            <pc:docMk/>
            <pc:sldMk cId="3745391661" sldId="879"/>
            <ac:spMk id="2" creationId="{0F03E06B-03A4-00F5-0A7D-F12C1BA03BA2}"/>
          </ac:spMkLst>
        </pc:spChg>
        <pc:spChg chg="mod">
          <ac:chgData name="Emma Madray" userId="65e361f7-7f04-4af6-ad04-39b5a7cc26de" providerId="ADAL" clId="{D008B6FE-0DE5-4ABF-BD1D-B78C46FDD822}" dt="2025-05-12T09:50:48.527" v="3966" actId="1076"/>
          <ac:spMkLst>
            <pc:docMk/>
            <pc:sldMk cId="3745391661" sldId="879"/>
            <ac:spMk id="3" creationId="{D780AC45-CB3B-A313-4613-ECB313DBFAE3}"/>
          </ac:spMkLst>
        </pc:spChg>
      </pc:sldChg>
      <pc:sldChg chg="del">
        <pc:chgData name="Emma Madray" userId="65e361f7-7f04-4af6-ad04-39b5a7cc26de" providerId="ADAL" clId="{D008B6FE-0DE5-4ABF-BD1D-B78C46FDD822}" dt="2025-04-15T13:05:46.388" v="1918" actId="2696"/>
        <pc:sldMkLst>
          <pc:docMk/>
          <pc:sldMk cId="442655289" sldId="880"/>
        </pc:sldMkLst>
      </pc:sldChg>
      <pc:sldChg chg="del">
        <pc:chgData name="Emma Madray" userId="65e361f7-7f04-4af6-ad04-39b5a7cc26de" providerId="ADAL" clId="{D008B6FE-0DE5-4ABF-BD1D-B78C46FDD822}" dt="2025-04-15T16:06:55.641" v="3084" actId="2696"/>
        <pc:sldMkLst>
          <pc:docMk/>
          <pc:sldMk cId="1697535772" sldId="883"/>
        </pc:sldMkLst>
      </pc:sldChg>
      <pc:sldChg chg="modSp mod">
        <pc:chgData name="Emma Madray" userId="65e361f7-7f04-4af6-ad04-39b5a7cc26de" providerId="ADAL" clId="{D008B6FE-0DE5-4ABF-BD1D-B78C46FDD822}" dt="2025-05-09T13:52:39.536" v="3866"/>
        <pc:sldMkLst>
          <pc:docMk/>
          <pc:sldMk cId="457725944" sldId="889"/>
        </pc:sldMkLst>
        <pc:spChg chg="mod">
          <ac:chgData name="Emma Madray" userId="65e361f7-7f04-4af6-ad04-39b5a7cc26de" providerId="ADAL" clId="{D008B6FE-0DE5-4ABF-BD1D-B78C46FDD822}" dt="2025-05-09T13:52:39.536" v="3866"/>
          <ac:spMkLst>
            <pc:docMk/>
            <pc:sldMk cId="457725944" sldId="889"/>
            <ac:spMk id="2" creationId="{88711099-A2B4-B882-C541-8F0C464CFC68}"/>
          </ac:spMkLst>
        </pc:spChg>
        <pc:spChg chg="mod">
          <ac:chgData name="Emma Madray" userId="65e361f7-7f04-4af6-ad04-39b5a7cc26de" providerId="ADAL" clId="{D008B6FE-0DE5-4ABF-BD1D-B78C46FDD822}" dt="2025-05-09T13:52:39.536" v="3866"/>
          <ac:spMkLst>
            <pc:docMk/>
            <pc:sldMk cId="457725944" sldId="889"/>
            <ac:spMk id="3" creationId="{1575BA77-B66A-6B86-B5AE-C7AA6903DBD1}"/>
          </ac:spMkLst>
        </pc:spChg>
        <pc:spChg chg="mod">
          <ac:chgData name="Emma Madray" userId="65e361f7-7f04-4af6-ad04-39b5a7cc26de" providerId="ADAL" clId="{D008B6FE-0DE5-4ABF-BD1D-B78C46FDD822}" dt="2025-05-09T13:52:39.536" v="3866"/>
          <ac:spMkLst>
            <pc:docMk/>
            <pc:sldMk cId="457725944" sldId="889"/>
            <ac:spMk id="4" creationId="{9351D753-901A-0C5C-1938-E55C7BF7A14B}"/>
          </ac:spMkLst>
        </pc:spChg>
        <pc:spChg chg="mod">
          <ac:chgData name="Emma Madray" userId="65e361f7-7f04-4af6-ad04-39b5a7cc26de" providerId="ADAL" clId="{D008B6FE-0DE5-4ABF-BD1D-B78C46FDD822}" dt="2025-05-09T13:52:39.536" v="3866"/>
          <ac:spMkLst>
            <pc:docMk/>
            <pc:sldMk cId="457725944" sldId="889"/>
            <ac:spMk id="5" creationId="{5FF2BB5C-C45D-0917-1D4D-27175164EE72}"/>
          </ac:spMkLst>
        </pc:spChg>
      </pc:sldChg>
      <pc:sldChg chg="del">
        <pc:chgData name="Emma Madray" userId="65e361f7-7f04-4af6-ad04-39b5a7cc26de" providerId="ADAL" clId="{D008B6FE-0DE5-4ABF-BD1D-B78C46FDD822}" dt="2025-04-15T13:06:06.487" v="1921" actId="2696"/>
        <pc:sldMkLst>
          <pc:docMk/>
          <pc:sldMk cId="2836522204" sldId="890"/>
        </pc:sldMkLst>
      </pc:sldChg>
      <pc:sldChg chg="del">
        <pc:chgData name="Emma Madray" userId="65e361f7-7f04-4af6-ad04-39b5a7cc26de" providerId="ADAL" clId="{D008B6FE-0DE5-4ABF-BD1D-B78C46FDD822}" dt="2025-04-15T13:06:17.319" v="1924" actId="2696"/>
        <pc:sldMkLst>
          <pc:docMk/>
          <pc:sldMk cId="1858771499" sldId="892"/>
        </pc:sldMkLst>
      </pc:sldChg>
      <pc:sldChg chg="del">
        <pc:chgData name="Emma Madray" userId="65e361f7-7f04-4af6-ad04-39b5a7cc26de" providerId="ADAL" clId="{D008B6FE-0DE5-4ABF-BD1D-B78C46FDD822}" dt="2025-04-15T13:06:14.237" v="1923" actId="2696"/>
        <pc:sldMkLst>
          <pc:docMk/>
          <pc:sldMk cId="992119758" sldId="893"/>
        </pc:sldMkLst>
      </pc:sldChg>
      <pc:sldChg chg="del">
        <pc:chgData name="Emma Madray" userId="65e361f7-7f04-4af6-ad04-39b5a7cc26de" providerId="ADAL" clId="{D008B6FE-0DE5-4ABF-BD1D-B78C46FDD822}" dt="2025-04-15T13:06:09.904" v="1922" actId="2696"/>
        <pc:sldMkLst>
          <pc:docMk/>
          <pc:sldMk cId="3879379088" sldId="894"/>
        </pc:sldMkLst>
      </pc:sldChg>
      <pc:sldChg chg="del">
        <pc:chgData name="Emma Madray" userId="65e361f7-7f04-4af6-ad04-39b5a7cc26de" providerId="ADAL" clId="{D008B6FE-0DE5-4ABF-BD1D-B78C46FDD822}" dt="2025-04-15T13:05:49.712" v="1919" actId="2696"/>
        <pc:sldMkLst>
          <pc:docMk/>
          <pc:sldMk cId="2657513262" sldId="895"/>
        </pc:sldMkLst>
      </pc:sldChg>
      <pc:sldChg chg="addSp delSp modSp add del mod modAnim modCm chgLayout">
        <pc:chgData name="Emma Madray" userId="65e361f7-7f04-4af6-ad04-39b5a7cc26de" providerId="ADAL" clId="{D008B6FE-0DE5-4ABF-BD1D-B78C46FDD822}" dt="2025-05-12T16:49:02.036" v="5551" actId="1076"/>
        <pc:sldMkLst>
          <pc:docMk/>
          <pc:sldMk cId="996061000" sldId="903"/>
        </pc:sldMkLst>
        <pc:spChg chg="add del mod ord">
          <ac:chgData name="Emma Madray" userId="65e361f7-7f04-4af6-ad04-39b5a7cc26de" providerId="ADAL" clId="{D008B6FE-0DE5-4ABF-BD1D-B78C46FDD822}" dt="2025-05-12T16:41:54.720" v="5474" actId="478"/>
          <ac:spMkLst>
            <pc:docMk/>
            <pc:sldMk cId="996061000" sldId="903"/>
            <ac:spMk id="2" creationId="{69006466-740D-7585-6E13-59CDBC016D89}"/>
          </ac:spMkLst>
        </pc:spChg>
        <pc:spChg chg="add del mod ord">
          <ac:chgData name="Emma Madray" userId="65e361f7-7f04-4af6-ad04-39b5a7cc26de" providerId="ADAL" clId="{D008B6FE-0DE5-4ABF-BD1D-B78C46FDD822}" dt="2025-05-12T14:18:08.710" v="4142" actId="2711"/>
          <ac:spMkLst>
            <pc:docMk/>
            <pc:sldMk cId="996061000" sldId="903"/>
            <ac:spMk id="3" creationId="{4CA80439-AFA0-5375-65C2-8EF52F6D49DA}"/>
          </ac:spMkLst>
        </pc:spChg>
        <pc:spChg chg="add del mod">
          <ac:chgData name="Emma Madray" userId="65e361f7-7f04-4af6-ad04-39b5a7cc26de" providerId="ADAL" clId="{D008B6FE-0DE5-4ABF-BD1D-B78C46FDD822}" dt="2025-05-12T16:49:02.036" v="5551" actId="1076"/>
          <ac:spMkLst>
            <pc:docMk/>
            <pc:sldMk cId="996061000" sldId="903"/>
            <ac:spMk id="5" creationId="{D603311B-2CBB-4D5B-7CDF-BD685CBC27D5}"/>
          </ac:spMkLst>
        </pc:spChg>
        <pc:spChg chg="add mod">
          <ac:chgData name="Emma Madray" userId="65e361f7-7f04-4af6-ad04-39b5a7cc26de" providerId="ADAL" clId="{D008B6FE-0DE5-4ABF-BD1D-B78C46FDD822}" dt="2025-05-12T16:48:00.279" v="5540" actId="1076"/>
          <ac:spMkLst>
            <pc:docMk/>
            <pc:sldMk cId="996061000" sldId="903"/>
            <ac:spMk id="6" creationId="{203B206C-BBD3-F888-E920-3AA423CC6223}"/>
          </ac:spMkLst>
        </pc:spChg>
        <pc:spChg chg="add del mod">
          <ac:chgData name="Emma Madray" userId="65e361f7-7f04-4af6-ad04-39b5a7cc26de" providerId="ADAL" clId="{D008B6FE-0DE5-4ABF-BD1D-B78C46FDD822}" dt="2025-05-12T11:20:58.830" v="4093" actId="21"/>
          <ac:spMkLst>
            <pc:docMk/>
            <pc:sldMk cId="996061000" sldId="903"/>
            <ac:spMk id="7" creationId="{FE6B6D55-688E-687B-D8F8-E0D99C4B78DE}"/>
          </ac:spMkLst>
        </pc:spChg>
        <pc:spChg chg="add del mod">
          <ac:chgData name="Emma Madray" userId="65e361f7-7f04-4af6-ad04-39b5a7cc26de" providerId="ADAL" clId="{D008B6FE-0DE5-4ABF-BD1D-B78C46FDD822}" dt="2025-05-12T16:41:57.674" v="5475" actId="478"/>
          <ac:spMkLst>
            <pc:docMk/>
            <pc:sldMk cId="996061000" sldId="903"/>
            <ac:spMk id="8" creationId="{8352FFF3-CC40-EADF-59C1-98E1FE97B0FB}"/>
          </ac:spMkLst>
        </pc:spChg>
        <pc:spChg chg="add del mod">
          <ac:chgData name="Emma Madray" userId="65e361f7-7f04-4af6-ad04-39b5a7cc26de" providerId="ADAL" clId="{D008B6FE-0DE5-4ABF-BD1D-B78C46FDD822}" dt="2025-05-12T11:20:58.830" v="4093" actId="21"/>
          <ac:spMkLst>
            <pc:docMk/>
            <pc:sldMk cId="996061000" sldId="903"/>
            <ac:spMk id="9" creationId="{08F2A907-69EE-6674-DB0D-E7DA17DE5F2C}"/>
          </ac:spMkLst>
        </pc:spChg>
        <pc:spChg chg="add mod">
          <ac:chgData name="Emma Madray" userId="65e361f7-7f04-4af6-ad04-39b5a7cc26de" providerId="ADAL" clId="{D008B6FE-0DE5-4ABF-BD1D-B78C46FDD822}" dt="2025-05-12T16:47:55.170" v="5539" actId="1076"/>
          <ac:spMkLst>
            <pc:docMk/>
            <pc:sldMk cId="996061000" sldId="903"/>
            <ac:spMk id="10" creationId="{75045A5C-ABFC-B007-A531-9A7DC50256F1}"/>
          </ac:spMkLst>
        </pc:spChg>
        <pc:picChg chg="add del mod modCrop">
          <ac:chgData name="Emma Madray" userId="65e361f7-7f04-4af6-ad04-39b5a7cc26de" providerId="ADAL" clId="{D008B6FE-0DE5-4ABF-BD1D-B78C46FDD822}" dt="2025-05-12T16:48:22.675" v="5545" actId="1076"/>
          <ac:picMkLst>
            <pc:docMk/>
            <pc:sldMk cId="996061000" sldId="903"/>
            <ac:picMk id="4" creationId="{97E06F30-5433-1AA1-FED3-2E02F08132FC}"/>
          </ac:picMkLst>
        </pc:picChg>
        <pc:picChg chg="add mod">
          <ac:chgData name="Emma Madray" userId="65e361f7-7f04-4af6-ad04-39b5a7cc26de" providerId="ADAL" clId="{D008B6FE-0DE5-4ABF-BD1D-B78C46FDD822}" dt="2025-05-12T16:47:48.481" v="5538" actId="1076"/>
          <ac:picMkLst>
            <pc:docMk/>
            <pc:sldMk cId="996061000" sldId="903"/>
            <ac:picMk id="11" creationId="{76867417-0B6C-8DEC-F25C-F65A487CC472}"/>
          </ac:picMkLst>
        </pc:picChg>
        <pc:picChg chg="add mod modCrop">
          <ac:chgData name="Emma Madray" userId="65e361f7-7f04-4af6-ad04-39b5a7cc26de" providerId="ADAL" clId="{D008B6FE-0DE5-4ABF-BD1D-B78C46FDD822}" dt="2025-05-12T16:48:34.950" v="5547" actId="14100"/>
          <ac:picMkLst>
            <pc:docMk/>
            <pc:sldMk cId="996061000" sldId="903"/>
            <ac:picMk id="12" creationId="{7FF6CB1A-DC81-437F-7F98-0CA43260FF43}"/>
          </ac:picMkLst>
        </pc:picChg>
        <pc:extLst>
          <p:ext xmlns:p="http://schemas.openxmlformats.org/presentationml/2006/main" uri="{D6D511B9-2390-475A-947B-AFAB55BFBCF1}">
            <pc226:cmChg xmlns:pc226="http://schemas.microsoft.com/office/powerpoint/2022/06/main/command" chg="mod">
              <pc226:chgData name="Emma Madray" userId="65e361f7-7f04-4af6-ad04-39b5a7cc26de" providerId="ADAL" clId="{D008B6FE-0DE5-4ABF-BD1D-B78C46FDD822}" dt="2025-05-12T11:20:58.830" v="4093" actId="21"/>
              <pc2:cmMkLst xmlns:pc2="http://schemas.microsoft.com/office/powerpoint/2019/9/main/command">
                <pc:docMk/>
                <pc:sldMk cId="996061000" sldId="903"/>
                <pc2:cmMk id="{83B83179-BA66-4368-B1A5-A52909A064FF}"/>
              </pc2:cmMkLst>
            </pc226:cmChg>
          </p:ext>
        </pc:extLst>
      </pc:sldChg>
      <pc:sldChg chg="addSp delSp modSp add del mod ord addAnim delAnim modAnim">
        <pc:chgData name="Emma Madray" userId="65e361f7-7f04-4af6-ad04-39b5a7cc26de" providerId="ADAL" clId="{D008B6FE-0DE5-4ABF-BD1D-B78C46FDD822}" dt="2025-05-12T16:56:38.683" v="5552" actId="2696"/>
        <pc:sldMkLst>
          <pc:docMk/>
          <pc:sldMk cId="743590840" sldId="912"/>
        </pc:sldMkLst>
        <pc:spChg chg="mod">
          <ac:chgData name="Emma Madray" userId="65e361f7-7f04-4af6-ad04-39b5a7cc26de" providerId="ADAL" clId="{D008B6FE-0DE5-4ABF-BD1D-B78C46FDD822}" dt="2025-05-12T09:54:02.384" v="4008" actId="27636"/>
          <ac:spMkLst>
            <pc:docMk/>
            <pc:sldMk cId="743590840" sldId="912"/>
            <ac:spMk id="2" creationId="{223882E5-2B81-C429-D36C-7596E068608C}"/>
          </ac:spMkLst>
        </pc:spChg>
        <pc:picChg chg="add del mod">
          <ac:chgData name="Emma Madray" userId="65e361f7-7f04-4af6-ad04-39b5a7cc26de" providerId="ADAL" clId="{D008B6FE-0DE5-4ABF-BD1D-B78C46FDD822}" dt="2025-05-12T16:43:55.884" v="5499" actId="21"/>
          <ac:picMkLst>
            <pc:docMk/>
            <pc:sldMk cId="743590840" sldId="912"/>
            <ac:picMk id="4" creationId="{BE69B29C-9F5B-C4D2-4092-93B76392B110}"/>
          </ac:picMkLst>
        </pc:picChg>
      </pc:sldChg>
      <pc:sldChg chg="addSp delSp modSp add mod delAnim">
        <pc:chgData name="Emma Madray" userId="65e361f7-7f04-4af6-ad04-39b5a7cc26de" providerId="ADAL" clId="{D008B6FE-0DE5-4ABF-BD1D-B78C46FDD822}" dt="2025-05-12T14:28:11.806" v="4353" actId="20577"/>
        <pc:sldMkLst>
          <pc:docMk/>
          <pc:sldMk cId="1842710755" sldId="913"/>
        </pc:sldMkLst>
        <pc:spChg chg="mod">
          <ac:chgData name="Emma Madray" userId="65e361f7-7f04-4af6-ad04-39b5a7cc26de" providerId="ADAL" clId="{D008B6FE-0DE5-4ABF-BD1D-B78C46FDD822}" dt="2025-04-15T12:56:21.214" v="1613" actId="14100"/>
          <ac:spMkLst>
            <pc:docMk/>
            <pc:sldMk cId="1842710755" sldId="913"/>
            <ac:spMk id="2" creationId="{7CFE1125-9D09-43E3-888D-97D79852D9AF}"/>
          </ac:spMkLst>
        </pc:spChg>
        <pc:spChg chg="add del mod">
          <ac:chgData name="Emma Madray" userId="65e361f7-7f04-4af6-ad04-39b5a7cc26de" providerId="ADAL" clId="{D008B6FE-0DE5-4ABF-BD1D-B78C46FDD822}" dt="2025-05-12T14:27:52.840" v="4330" actId="478"/>
          <ac:spMkLst>
            <pc:docMk/>
            <pc:sldMk cId="1842710755" sldId="913"/>
            <ac:spMk id="3" creationId="{288DE1EB-29EA-ED5A-7C0A-F3107BAB12A1}"/>
          </ac:spMkLst>
        </pc:spChg>
        <pc:spChg chg="add mod">
          <ac:chgData name="Emma Madray" userId="65e361f7-7f04-4af6-ad04-39b5a7cc26de" providerId="ADAL" clId="{D008B6FE-0DE5-4ABF-BD1D-B78C46FDD822}" dt="2025-05-12T14:26:42.773" v="4320" actId="164"/>
          <ac:spMkLst>
            <pc:docMk/>
            <pc:sldMk cId="1842710755" sldId="913"/>
            <ac:spMk id="9" creationId="{17B42205-23FE-EAA6-68CA-52AE2B3BC72B}"/>
          </ac:spMkLst>
        </pc:spChg>
        <pc:spChg chg="add mod">
          <ac:chgData name="Emma Madray" userId="65e361f7-7f04-4af6-ad04-39b5a7cc26de" providerId="ADAL" clId="{D008B6FE-0DE5-4ABF-BD1D-B78C46FDD822}" dt="2025-05-12T14:26:42.773" v="4320" actId="164"/>
          <ac:spMkLst>
            <pc:docMk/>
            <pc:sldMk cId="1842710755" sldId="913"/>
            <ac:spMk id="10" creationId="{9E74AC0A-C542-40B5-CF56-B80FACB83F40}"/>
          </ac:spMkLst>
        </pc:spChg>
        <pc:spChg chg="add mod">
          <ac:chgData name="Emma Madray" userId="65e361f7-7f04-4af6-ad04-39b5a7cc26de" providerId="ADAL" clId="{D008B6FE-0DE5-4ABF-BD1D-B78C46FDD822}" dt="2025-05-12T14:28:11.806" v="4353" actId="20577"/>
          <ac:spMkLst>
            <pc:docMk/>
            <pc:sldMk cId="1842710755" sldId="913"/>
            <ac:spMk id="18" creationId="{D09AB428-16ED-0267-8B7F-3D9731BB3776}"/>
          </ac:spMkLst>
        </pc:spChg>
        <pc:grpChg chg="add del mod">
          <ac:chgData name="Emma Madray" userId="65e361f7-7f04-4af6-ad04-39b5a7cc26de" providerId="ADAL" clId="{D008B6FE-0DE5-4ABF-BD1D-B78C46FDD822}" dt="2025-05-12T14:26:45.193" v="4321" actId="21"/>
          <ac:grpSpMkLst>
            <pc:docMk/>
            <pc:sldMk cId="1842710755" sldId="913"/>
            <ac:grpSpMk id="4" creationId="{EF34F777-DFAB-581C-86C1-D411C2FB1FE2}"/>
          </ac:grpSpMkLst>
        </pc:grpChg>
        <pc:picChg chg="mod">
          <ac:chgData name="Emma Madray" userId="65e361f7-7f04-4af6-ad04-39b5a7cc26de" providerId="ADAL" clId="{D008B6FE-0DE5-4ABF-BD1D-B78C46FDD822}" dt="2025-05-12T14:26:42.773" v="4320" actId="164"/>
          <ac:picMkLst>
            <pc:docMk/>
            <pc:sldMk cId="1842710755" sldId="913"/>
            <ac:picMk id="11" creationId="{37EFAEFF-D7D1-4C4E-F82C-51F95C4F32D4}"/>
          </ac:picMkLst>
        </pc:picChg>
        <pc:picChg chg="mod">
          <ac:chgData name="Emma Madray" userId="65e361f7-7f04-4af6-ad04-39b5a7cc26de" providerId="ADAL" clId="{D008B6FE-0DE5-4ABF-BD1D-B78C46FDD822}" dt="2025-05-12T14:26:42.773" v="4320" actId="164"/>
          <ac:picMkLst>
            <pc:docMk/>
            <pc:sldMk cId="1842710755" sldId="913"/>
            <ac:picMk id="13" creationId="{A6F7AA83-83EB-CF90-F3E2-578C2E1F394B}"/>
          </ac:picMkLst>
        </pc:picChg>
        <pc:picChg chg="add mod">
          <ac:chgData name="Emma Madray" userId="65e361f7-7f04-4af6-ad04-39b5a7cc26de" providerId="ADAL" clId="{D008B6FE-0DE5-4ABF-BD1D-B78C46FDD822}" dt="2025-05-12T14:26:42.773" v="4320" actId="164"/>
          <ac:picMkLst>
            <pc:docMk/>
            <pc:sldMk cId="1842710755" sldId="913"/>
            <ac:picMk id="1026" creationId="{1AFCB3F9-D8E7-8145-D872-FCB4F919B2C8}"/>
          </ac:picMkLst>
        </pc:picChg>
      </pc:sldChg>
      <pc:sldChg chg="add del ord">
        <pc:chgData name="Emma Madray" userId="65e361f7-7f04-4af6-ad04-39b5a7cc26de" providerId="ADAL" clId="{D008B6FE-0DE5-4ABF-BD1D-B78C46FDD822}" dt="2025-04-15T12:06:52.133" v="505" actId="2696"/>
        <pc:sldMkLst>
          <pc:docMk/>
          <pc:sldMk cId="3217535216" sldId="913"/>
        </pc:sldMkLst>
      </pc:sldChg>
      <pc:sldChg chg="addSp delSp modSp add del mod">
        <pc:chgData name="Emma Madray" userId="65e361f7-7f04-4af6-ad04-39b5a7cc26de" providerId="ADAL" clId="{D008B6FE-0DE5-4ABF-BD1D-B78C46FDD822}" dt="2025-04-15T15:13:43.180" v="2345" actId="47"/>
        <pc:sldMkLst>
          <pc:docMk/>
          <pc:sldMk cId="2353599704" sldId="914"/>
        </pc:sldMkLst>
      </pc:sldChg>
      <pc:sldChg chg="addSp delSp modSp new mod">
        <pc:chgData name="Emma Madray" userId="65e361f7-7f04-4af6-ad04-39b5a7cc26de" providerId="ADAL" clId="{D008B6FE-0DE5-4ABF-BD1D-B78C46FDD822}" dt="2025-05-06T16:23:32.312" v="3365" actId="14100"/>
        <pc:sldMkLst>
          <pc:docMk/>
          <pc:sldMk cId="1701760398" sldId="915"/>
        </pc:sldMkLst>
      </pc:sldChg>
      <pc:sldChg chg="addSp delSp modSp new del mod">
        <pc:chgData name="Emma Madray" userId="65e361f7-7f04-4af6-ad04-39b5a7cc26de" providerId="ADAL" clId="{D008B6FE-0DE5-4ABF-BD1D-B78C46FDD822}" dt="2025-04-28T08:39:53.253" v="3162" actId="2696"/>
        <pc:sldMkLst>
          <pc:docMk/>
          <pc:sldMk cId="2099047419" sldId="916"/>
        </pc:sldMkLst>
      </pc:sldChg>
      <pc:sldChg chg="addSp delSp modSp new del mod ord setBg">
        <pc:chgData name="Emma Madray" userId="65e361f7-7f04-4af6-ad04-39b5a7cc26de" providerId="ADAL" clId="{D008B6FE-0DE5-4ABF-BD1D-B78C46FDD822}" dt="2025-05-12T14:33:04.456" v="4427" actId="2696"/>
        <pc:sldMkLst>
          <pc:docMk/>
          <pc:sldMk cId="1366511590" sldId="917"/>
        </pc:sldMkLst>
        <pc:picChg chg="add del mod">
          <ac:chgData name="Emma Madray" userId="65e361f7-7f04-4af6-ad04-39b5a7cc26de" providerId="ADAL" clId="{D008B6FE-0DE5-4ABF-BD1D-B78C46FDD822}" dt="2025-05-12T14:28:32.645" v="4354" actId="21"/>
          <ac:picMkLst>
            <pc:docMk/>
            <pc:sldMk cId="1366511590" sldId="917"/>
            <ac:picMk id="24" creationId="{A27914A2-5452-5B30-07BD-261032E56425}"/>
          </ac:picMkLst>
        </pc:picChg>
      </pc:sldChg>
      <pc:sldChg chg="addSp modSp mod">
        <pc:chgData name="Emma Madray" userId="65e361f7-7f04-4af6-ad04-39b5a7cc26de" providerId="ADAL" clId="{D008B6FE-0DE5-4ABF-BD1D-B78C46FDD822}" dt="2025-05-12T14:56:25.195" v="4685" actId="1076"/>
        <pc:sldMkLst>
          <pc:docMk/>
          <pc:sldMk cId="334739274" sldId="918"/>
        </pc:sldMkLst>
        <pc:spChg chg="mod">
          <ac:chgData name="Emma Madray" userId="65e361f7-7f04-4af6-ad04-39b5a7cc26de" providerId="ADAL" clId="{D008B6FE-0DE5-4ABF-BD1D-B78C46FDD822}" dt="2025-05-12T14:56:16.493" v="4684" actId="1076"/>
          <ac:spMkLst>
            <pc:docMk/>
            <pc:sldMk cId="334739274" sldId="918"/>
            <ac:spMk id="4" creationId="{D3E17BC9-0D42-B34F-1040-B5CA2BECA682}"/>
          </ac:spMkLst>
        </pc:spChg>
        <pc:spChg chg="mod">
          <ac:chgData name="Emma Madray" userId="65e361f7-7f04-4af6-ad04-39b5a7cc26de" providerId="ADAL" clId="{D008B6FE-0DE5-4ABF-BD1D-B78C46FDD822}" dt="2025-05-12T14:56:25.195" v="4685" actId="1076"/>
          <ac:spMkLst>
            <pc:docMk/>
            <pc:sldMk cId="334739274" sldId="918"/>
            <ac:spMk id="6" creationId="{606AA1E6-4A09-403F-1185-6E34161D458E}"/>
          </ac:spMkLst>
        </pc:spChg>
        <pc:picChg chg="add mod">
          <ac:chgData name="Emma Madray" userId="65e361f7-7f04-4af6-ad04-39b5a7cc26de" providerId="ADAL" clId="{D008B6FE-0DE5-4ABF-BD1D-B78C46FDD822}" dt="2025-05-06T15:47:24.676" v="3261" actId="14100"/>
          <ac:picMkLst>
            <pc:docMk/>
            <pc:sldMk cId="334739274" sldId="918"/>
            <ac:picMk id="3" creationId="{FAC2BC59-BA02-08A8-B3E2-A9CA117B3963}"/>
          </ac:picMkLst>
        </pc:picChg>
      </pc:sldChg>
      <pc:sldChg chg="addSp delSp modSp mod setBg modClrScheme chgLayout">
        <pc:chgData name="Emma Madray" userId="65e361f7-7f04-4af6-ad04-39b5a7cc26de" providerId="ADAL" clId="{D008B6FE-0DE5-4ABF-BD1D-B78C46FDD822}" dt="2025-05-12T14:55:52.907" v="4683" actId="20577"/>
        <pc:sldMkLst>
          <pc:docMk/>
          <pc:sldMk cId="2624334143" sldId="919"/>
        </pc:sldMkLst>
        <pc:spChg chg="add del mod ord">
          <ac:chgData name="Emma Madray" userId="65e361f7-7f04-4af6-ad04-39b5a7cc26de" providerId="ADAL" clId="{D008B6FE-0DE5-4ABF-BD1D-B78C46FDD822}" dt="2025-05-12T14:29:18.635" v="4362" actId="478"/>
          <ac:spMkLst>
            <pc:docMk/>
            <pc:sldMk cId="2624334143" sldId="919"/>
            <ac:spMk id="2" creationId="{8798FA54-5C0C-F624-4AAF-2D4DC24D1C87}"/>
          </ac:spMkLst>
        </pc:spChg>
        <pc:spChg chg="add del mod ord">
          <ac:chgData name="Emma Madray" userId="65e361f7-7f04-4af6-ad04-39b5a7cc26de" providerId="ADAL" clId="{D008B6FE-0DE5-4ABF-BD1D-B78C46FDD822}" dt="2025-05-12T14:29:20.061" v="4363" actId="478"/>
          <ac:spMkLst>
            <pc:docMk/>
            <pc:sldMk cId="2624334143" sldId="919"/>
            <ac:spMk id="3" creationId="{ECD32731-BE8A-E838-C7E8-5186A9F4CBEF}"/>
          </ac:spMkLst>
        </pc:spChg>
        <pc:spChg chg="add del mod ord">
          <ac:chgData name="Emma Madray" userId="65e361f7-7f04-4af6-ad04-39b5a7cc26de" providerId="ADAL" clId="{D008B6FE-0DE5-4ABF-BD1D-B78C46FDD822}" dt="2025-05-12T14:29:49.652" v="4365" actId="478"/>
          <ac:spMkLst>
            <pc:docMk/>
            <pc:sldMk cId="2624334143" sldId="919"/>
            <ac:spMk id="4" creationId="{C0E824FD-E6FF-384B-5936-367F3E10E42D}"/>
          </ac:spMkLst>
        </pc:spChg>
        <pc:spChg chg="add del mod ord">
          <ac:chgData name="Emma Madray" userId="65e361f7-7f04-4af6-ad04-39b5a7cc26de" providerId="ADAL" clId="{D008B6FE-0DE5-4ABF-BD1D-B78C46FDD822}" dt="2025-05-12T14:29:51.208" v="4366" actId="478"/>
          <ac:spMkLst>
            <pc:docMk/>
            <pc:sldMk cId="2624334143" sldId="919"/>
            <ac:spMk id="5" creationId="{88552963-AD1A-D76E-EAF7-6058C8B15225}"/>
          </ac:spMkLst>
        </pc:spChg>
        <pc:spChg chg="add del mod ord">
          <ac:chgData name="Emma Madray" userId="65e361f7-7f04-4af6-ad04-39b5a7cc26de" providerId="ADAL" clId="{D008B6FE-0DE5-4ABF-BD1D-B78C46FDD822}" dt="2025-05-12T14:29:53.480" v="4367" actId="478"/>
          <ac:spMkLst>
            <pc:docMk/>
            <pc:sldMk cId="2624334143" sldId="919"/>
            <ac:spMk id="6" creationId="{C9FDF21E-0F6A-8527-D8D9-15D55A5BB021}"/>
          </ac:spMkLst>
        </pc:spChg>
        <pc:spChg chg="add del mod">
          <ac:chgData name="Emma Madray" userId="65e361f7-7f04-4af6-ad04-39b5a7cc26de" providerId="ADAL" clId="{D008B6FE-0DE5-4ABF-BD1D-B78C46FDD822}" dt="2025-05-12T14:27:48.674" v="4329" actId="21"/>
          <ac:spMkLst>
            <pc:docMk/>
            <pc:sldMk cId="2624334143" sldId="919"/>
            <ac:spMk id="18" creationId="{D09AB428-16ED-0267-8B7F-3D9731BB3776}"/>
          </ac:spMkLst>
        </pc:spChg>
        <pc:spChg chg="add mod">
          <ac:chgData name="Emma Madray" userId="65e361f7-7f04-4af6-ad04-39b5a7cc26de" providerId="ADAL" clId="{D008B6FE-0DE5-4ABF-BD1D-B78C46FDD822}" dt="2025-05-12T14:55:52.907" v="4683" actId="20577"/>
          <ac:spMkLst>
            <pc:docMk/>
            <pc:sldMk cId="2624334143" sldId="919"/>
            <ac:spMk id="19" creationId="{4C7A21E9-68C4-C992-CC32-45DE1E721DCE}"/>
          </ac:spMkLst>
        </pc:spChg>
        <pc:picChg chg="add del mod modCrop">
          <ac:chgData name="Emma Madray" userId="65e361f7-7f04-4af6-ad04-39b5a7cc26de" providerId="ADAL" clId="{D008B6FE-0DE5-4ABF-BD1D-B78C46FDD822}" dt="2025-05-12T14:55:39.636" v="4679" actId="1076"/>
          <ac:picMkLst>
            <pc:docMk/>
            <pc:sldMk cId="2624334143" sldId="919"/>
            <ac:picMk id="24" creationId="{A27914A2-5452-5B30-07BD-261032E56425}"/>
          </ac:picMkLst>
        </pc:picChg>
      </pc:sldChg>
      <pc:sldChg chg="addSp delSp modSp add mod">
        <pc:chgData name="Emma Madray" userId="65e361f7-7f04-4af6-ad04-39b5a7cc26de" providerId="ADAL" clId="{D008B6FE-0DE5-4ABF-BD1D-B78C46FDD822}" dt="2025-05-12T14:54:23.078" v="4665" actId="2711"/>
        <pc:sldMkLst>
          <pc:docMk/>
          <pc:sldMk cId="1656411713" sldId="920"/>
        </pc:sldMkLst>
        <pc:spChg chg="mod">
          <ac:chgData name="Emma Madray" userId="65e361f7-7f04-4af6-ad04-39b5a7cc26de" providerId="ADAL" clId="{D008B6FE-0DE5-4ABF-BD1D-B78C46FDD822}" dt="2025-05-12T14:53:49.366" v="4659" actId="571"/>
          <ac:spMkLst>
            <pc:docMk/>
            <pc:sldMk cId="1656411713" sldId="920"/>
            <ac:spMk id="5" creationId="{E95EE837-D000-5B6D-5A2E-7C519B844926}"/>
          </ac:spMkLst>
        </pc:spChg>
        <pc:spChg chg="add mod">
          <ac:chgData name="Emma Madray" userId="65e361f7-7f04-4af6-ad04-39b5a7cc26de" providerId="ADAL" clId="{D008B6FE-0DE5-4ABF-BD1D-B78C46FDD822}" dt="2025-05-06T16:27:02.853" v="3415" actId="1076"/>
          <ac:spMkLst>
            <pc:docMk/>
            <pc:sldMk cId="1656411713" sldId="920"/>
            <ac:spMk id="6" creationId="{9CFF8F04-3DA1-4716-2E79-06A233C9DF23}"/>
          </ac:spMkLst>
        </pc:spChg>
        <pc:spChg chg="mod">
          <ac:chgData name="Emma Madray" userId="65e361f7-7f04-4af6-ad04-39b5a7cc26de" providerId="ADAL" clId="{D008B6FE-0DE5-4ABF-BD1D-B78C46FDD822}" dt="2025-05-12T14:53:49.366" v="4659" actId="571"/>
          <ac:spMkLst>
            <pc:docMk/>
            <pc:sldMk cId="1656411713" sldId="920"/>
            <ac:spMk id="7" creationId="{D2676482-812F-BEE0-37B1-236694FA95F3}"/>
          </ac:spMkLst>
        </pc:spChg>
        <pc:spChg chg="add mod">
          <ac:chgData name="Emma Madray" userId="65e361f7-7f04-4af6-ad04-39b5a7cc26de" providerId="ADAL" clId="{D008B6FE-0DE5-4ABF-BD1D-B78C46FDD822}" dt="2025-05-06T16:27:15.158" v="3417" actId="1076"/>
          <ac:spMkLst>
            <pc:docMk/>
            <pc:sldMk cId="1656411713" sldId="920"/>
            <ac:spMk id="8" creationId="{80DD9AF4-1541-5D9F-F726-A91ACE7AB555}"/>
          </ac:spMkLst>
        </pc:spChg>
        <pc:spChg chg="mod">
          <ac:chgData name="Emma Madray" userId="65e361f7-7f04-4af6-ad04-39b5a7cc26de" providerId="ADAL" clId="{D008B6FE-0DE5-4ABF-BD1D-B78C46FDD822}" dt="2025-05-12T14:53:49.366" v="4659" actId="571"/>
          <ac:spMkLst>
            <pc:docMk/>
            <pc:sldMk cId="1656411713" sldId="920"/>
            <ac:spMk id="10" creationId="{0E2CFEBD-557C-5F8F-CA3E-CE347BCE0FDB}"/>
          </ac:spMkLst>
        </pc:spChg>
        <pc:spChg chg="mod">
          <ac:chgData name="Emma Madray" userId="65e361f7-7f04-4af6-ad04-39b5a7cc26de" providerId="ADAL" clId="{D008B6FE-0DE5-4ABF-BD1D-B78C46FDD822}" dt="2025-05-12T14:53:49.366" v="4659" actId="571"/>
          <ac:spMkLst>
            <pc:docMk/>
            <pc:sldMk cId="1656411713" sldId="920"/>
            <ac:spMk id="12" creationId="{08B3EA10-A999-F4EE-D425-C5ED05EC6492}"/>
          </ac:spMkLst>
        </pc:spChg>
        <pc:spChg chg="mod">
          <ac:chgData name="Emma Madray" userId="65e361f7-7f04-4af6-ad04-39b5a7cc26de" providerId="ADAL" clId="{D008B6FE-0DE5-4ABF-BD1D-B78C46FDD822}" dt="2025-05-12T14:53:49.366" v="4659" actId="571"/>
          <ac:spMkLst>
            <pc:docMk/>
            <pc:sldMk cId="1656411713" sldId="920"/>
            <ac:spMk id="13" creationId="{903CB7AE-58E4-B62E-A2E0-4C7C8F548CC3}"/>
          </ac:spMkLst>
        </pc:spChg>
        <pc:spChg chg="mod">
          <ac:chgData name="Emma Madray" userId="65e361f7-7f04-4af6-ad04-39b5a7cc26de" providerId="ADAL" clId="{D008B6FE-0DE5-4ABF-BD1D-B78C46FDD822}" dt="2025-05-12T14:53:49.366" v="4659" actId="571"/>
          <ac:spMkLst>
            <pc:docMk/>
            <pc:sldMk cId="1656411713" sldId="920"/>
            <ac:spMk id="14" creationId="{8BF3E086-DA7C-1E40-44DE-23043749C373}"/>
          </ac:spMkLst>
        </pc:spChg>
        <pc:spChg chg="mod">
          <ac:chgData name="Emma Madray" userId="65e361f7-7f04-4af6-ad04-39b5a7cc26de" providerId="ADAL" clId="{D008B6FE-0DE5-4ABF-BD1D-B78C46FDD822}" dt="2025-05-06T16:25:06.215" v="3386" actId="14100"/>
          <ac:spMkLst>
            <pc:docMk/>
            <pc:sldMk cId="1656411713" sldId="920"/>
            <ac:spMk id="88" creationId="{1F700DC7-CF3D-E59A-1B0E-098A7050539A}"/>
          </ac:spMkLst>
        </pc:spChg>
        <pc:spChg chg="mod">
          <ac:chgData name="Emma Madray" userId="65e361f7-7f04-4af6-ad04-39b5a7cc26de" providerId="ADAL" clId="{D008B6FE-0DE5-4ABF-BD1D-B78C46FDD822}" dt="2025-05-12T14:54:23.078" v="4665" actId="2711"/>
          <ac:spMkLst>
            <pc:docMk/>
            <pc:sldMk cId="1656411713" sldId="920"/>
            <ac:spMk id="89" creationId="{48B13302-167D-642C-E32F-4555B4E6EEC9}"/>
          </ac:spMkLst>
        </pc:spChg>
        <pc:spChg chg="mod">
          <ac:chgData name="Emma Madray" userId="65e361f7-7f04-4af6-ad04-39b5a7cc26de" providerId="ADAL" clId="{D008B6FE-0DE5-4ABF-BD1D-B78C46FDD822}" dt="2025-05-06T16:24:07.046" v="3374" actId="1076"/>
          <ac:spMkLst>
            <pc:docMk/>
            <pc:sldMk cId="1656411713" sldId="920"/>
            <ac:spMk id="94" creationId="{DB3596C9-1DBB-70A7-5C81-15655CFC85DE}"/>
          </ac:spMkLst>
        </pc:spChg>
        <pc:spChg chg="mod">
          <ac:chgData name="Emma Madray" userId="65e361f7-7f04-4af6-ad04-39b5a7cc26de" providerId="ADAL" clId="{D008B6FE-0DE5-4ABF-BD1D-B78C46FDD822}" dt="2025-05-12T14:54:15.915" v="4663" actId="113"/>
          <ac:spMkLst>
            <pc:docMk/>
            <pc:sldMk cId="1656411713" sldId="920"/>
            <ac:spMk id="95" creationId="{E4A6BCAE-00CC-8CB2-4AC7-243CE43882D0}"/>
          </ac:spMkLst>
        </pc:spChg>
        <pc:spChg chg="mod">
          <ac:chgData name="Emma Madray" userId="65e361f7-7f04-4af6-ad04-39b5a7cc26de" providerId="ADAL" clId="{D008B6FE-0DE5-4ABF-BD1D-B78C46FDD822}" dt="2025-05-12T14:54:08.988" v="4661" actId="2711"/>
          <ac:spMkLst>
            <pc:docMk/>
            <pc:sldMk cId="1656411713" sldId="920"/>
            <ac:spMk id="107" creationId="{FBB078F1-2EB4-E083-963F-0C770EC0CA3A}"/>
          </ac:spMkLst>
        </pc:spChg>
        <pc:spChg chg="add del mod">
          <ac:chgData name="Emma Madray" userId="65e361f7-7f04-4af6-ad04-39b5a7cc26de" providerId="ADAL" clId="{D008B6FE-0DE5-4ABF-BD1D-B78C46FDD822}" dt="2025-05-06T16:21:18.610" v="3323" actId="1076"/>
          <ac:spMkLst>
            <pc:docMk/>
            <pc:sldMk cId="1656411713" sldId="920"/>
            <ac:spMk id="115" creationId="{65B661F0-12F5-4DC4-6E4F-8A0187EE9999}"/>
          </ac:spMkLst>
        </pc:spChg>
        <pc:spChg chg="mod">
          <ac:chgData name="Emma Madray" userId="65e361f7-7f04-4af6-ad04-39b5a7cc26de" providerId="ADAL" clId="{D008B6FE-0DE5-4ABF-BD1D-B78C46FDD822}" dt="2025-05-06T16:26:36.922" v="3411" actId="404"/>
          <ac:spMkLst>
            <pc:docMk/>
            <pc:sldMk cId="1656411713" sldId="920"/>
            <ac:spMk id="117" creationId="{EA671BD1-42B6-08E1-402B-1688CD0B89CF}"/>
          </ac:spMkLst>
        </pc:spChg>
        <pc:spChg chg="mod">
          <ac:chgData name="Emma Madray" userId="65e361f7-7f04-4af6-ad04-39b5a7cc26de" providerId="ADAL" clId="{D008B6FE-0DE5-4ABF-BD1D-B78C46FDD822}" dt="2025-05-12T14:53:14.090" v="4657" actId="2711"/>
          <ac:spMkLst>
            <pc:docMk/>
            <pc:sldMk cId="1656411713" sldId="920"/>
            <ac:spMk id="123" creationId="{58CF04F6-D443-DA78-97E3-1C27661792EC}"/>
          </ac:spMkLst>
        </pc:spChg>
        <pc:grpChg chg="add del mod">
          <ac:chgData name="Emma Madray" userId="65e361f7-7f04-4af6-ad04-39b5a7cc26de" providerId="ADAL" clId="{D008B6FE-0DE5-4ABF-BD1D-B78C46FDD822}" dt="2025-05-06T16:26:57.919" v="3414" actId="1076"/>
          <ac:grpSpMkLst>
            <pc:docMk/>
            <pc:sldMk cId="1656411713" sldId="920"/>
            <ac:grpSpMk id="2" creationId="{A78C35B2-D4B1-F9ED-4573-CE56F8BFCE81}"/>
          </ac:grpSpMkLst>
        </pc:grpChg>
        <pc:grpChg chg="add mod">
          <ac:chgData name="Emma Madray" userId="65e361f7-7f04-4af6-ad04-39b5a7cc26de" providerId="ADAL" clId="{D008B6FE-0DE5-4ABF-BD1D-B78C46FDD822}" dt="2025-05-12T14:53:49.366" v="4659" actId="571"/>
          <ac:grpSpMkLst>
            <pc:docMk/>
            <pc:sldMk cId="1656411713" sldId="920"/>
            <ac:grpSpMk id="3" creationId="{D036A449-68E9-C73E-3766-50AA77A70E8D}"/>
          </ac:grpSpMkLst>
        </pc:grpChg>
        <pc:grpChg chg="add mod">
          <ac:chgData name="Emma Madray" userId="65e361f7-7f04-4af6-ad04-39b5a7cc26de" providerId="ADAL" clId="{D008B6FE-0DE5-4ABF-BD1D-B78C46FDD822}" dt="2025-05-06T16:27:10.449" v="3416" actId="1076"/>
          <ac:grpSpMkLst>
            <pc:docMk/>
            <pc:sldMk cId="1656411713" sldId="920"/>
            <ac:grpSpMk id="4" creationId="{A19EA22D-8FC7-9BA8-9EEE-5D2B6FD261A0}"/>
          </ac:grpSpMkLst>
        </pc:grpChg>
        <pc:grpChg chg="add mod">
          <ac:chgData name="Emma Madray" userId="65e361f7-7f04-4af6-ad04-39b5a7cc26de" providerId="ADAL" clId="{D008B6FE-0DE5-4ABF-BD1D-B78C46FDD822}" dt="2025-05-12T14:53:49.366" v="4659" actId="571"/>
          <ac:grpSpMkLst>
            <pc:docMk/>
            <pc:sldMk cId="1656411713" sldId="920"/>
            <ac:grpSpMk id="9" creationId="{118BEF09-AA01-1F82-A821-264FFFFA4D24}"/>
          </ac:grpSpMkLst>
        </pc:grpChg>
        <pc:grpChg chg="mod">
          <ac:chgData name="Emma Madray" userId="65e361f7-7f04-4af6-ad04-39b5a7cc26de" providerId="ADAL" clId="{D008B6FE-0DE5-4ABF-BD1D-B78C46FDD822}" dt="2025-05-12T14:53:49.366" v="4659" actId="571"/>
          <ac:grpSpMkLst>
            <pc:docMk/>
            <pc:sldMk cId="1656411713" sldId="920"/>
            <ac:grpSpMk id="11" creationId="{A368F290-DF96-250D-2E62-AD45EEBCF736}"/>
          </ac:grpSpMkLst>
        </pc:grpChg>
        <pc:grpChg chg="mod">
          <ac:chgData name="Emma Madray" userId="65e361f7-7f04-4af6-ad04-39b5a7cc26de" providerId="ADAL" clId="{D008B6FE-0DE5-4ABF-BD1D-B78C46FDD822}" dt="2025-05-06T16:18:32.237" v="3275" actId="164"/>
          <ac:grpSpMkLst>
            <pc:docMk/>
            <pc:sldMk cId="1656411713" sldId="920"/>
            <ac:grpSpMk id="87" creationId="{D8B3481A-D2F7-8610-16CB-3B132EC96D93}"/>
          </ac:grpSpMkLst>
        </pc:grpChg>
        <pc:grpChg chg="mod">
          <ac:chgData name="Emma Madray" userId="65e361f7-7f04-4af6-ad04-39b5a7cc26de" providerId="ADAL" clId="{D008B6FE-0DE5-4ABF-BD1D-B78C46FDD822}" dt="2025-05-06T16:17:57.545" v="3269" actId="164"/>
          <ac:grpSpMkLst>
            <pc:docMk/>
            <pc:sldMk cId="1656411713" sldId="920"/>
            <ac:grpSpMk id="93" creationId="{8B1CDCC9-4222-36BB-E86B-96355F11AD34}"/>
          </ac:grpSpMkLst>
        </pc:grpChg>
        <pc:grpChg chg="mod">
          <ac:chgData name="Emma Madray" userId="65e361f7-7f04-4af6-ad04-39b5a7cc26de" providerId="ADAL" clId="{D008B6FE-0DE5-4ABF-BD1D-B78C46FDD822}" dt="2025-05-06T16:23:56.304" v="3371" actId="1076"/>
          <ac:grpSpMkLst>
            <pc:docMk/>
            <pc:sldMk cId="1656411713" sldId="920"/>
            <ac:grpSpMk id="105" creationId="{63176E17-68AB-DC4D-CDF5-B250AA034305}"/>
          </ac:grpSpMkLst>
        </pc:grpChg>
      </pc:sldChg>
      <pc:sldChg chg="addSp delSp modSp add del mod delAnim">
        <pc:chgData name="Emma Madray" userId="65e361f7-7f04-4af6-ad04-39b5a7cc26de" providerId="ADAL" clId="{D008B6FE-0DE5-4ABF-BD1D-B78C46FDD822}" dt="2025-05-12T14:17:06.583" v="4098" actId="2696"/>
        <pc:sldMkLst>
          <pc:docMk/>
          <pc:sldMk cId="1679910403" sldId="921"/>
        </pc:sldMkLst>
        <pc:spChg chg="del">
          <ac:chgData name="Emma Madray" userId="65e361f7-7f04-4af6-ad04-39b5a7cc26de" providerId="ADAL" clId="{D008B6FE-0DE5-4ABF-BD1D-B78C46FDD822}" dt="2025-05-12T14:17:02.254" v="4096" actId="21"/>
          <ac:spMkLst>
            <pc:docMk/>
            <pc:sldMk cId="1679910403" sldId="921"/>
            <ac:spMk id="2" creationId="{7CFE1125-9D09-43E3-888D-97D79852D9AF}"/>
          </ac:spMkLst>
        </pc:spChg>
        <pc:spChg chg="add mod">
          <ac:chgData name="Emma Madray" userId="65e361f7-7f04-4af6-ad04-39b5a7cc26de" providerId="ADAL" clId="{D008B6FE-0DE5-4ABF-BD1D-B78C46FDD822}" dt="2025-05-12T14:17:02.254" v="4096" actId="21"/>
          <ac:spMkLst>
            <pc:docMk/>
            <pc:sldMk cId="1679910403" sldId="921"/>
            <ac:spMk id="4" creationId="{2C0D2A97-EADD-7E09-84F3-C3015A0F9DE2}"/>
          </ac:spMkLst>
        </pc:spChg>
        <pc:spChg chg="del">
          <ac:chgData name="Emma Madray" userId="65e361f7-7f04-4af6-ad04-39b5a7cc26de" providerId="ADAL" clId="{D008B6FE-0DE5-4ABF-BD1D-B78C46FDD822}" dt="2025-05-12T14:17:02.254" v="4096" actId="21"/>
          <ac:spMkLst>
            <pc:docMk/>
            <pc:sldMk cId="1679910403" sldId="921"/>
            <ac:spMk id="5" creationId="{E8DA4F27-B869-E0FC-AEF2-DA651343E52E}"/>
          </ac:spMkLst>
        </pc:spChg>
        <pc:spChg chg="del">
          <ac:chgData name="Emma Madray" userId="65e361f7-7f04-4af6-ad04-39b5a7cc26de" providerId="ADAL" clId="{D008B6FE-0DE5-4ABF-BD1D-B78C46FDD822}" dt="2025-05-12T14:17:02.254" v="4096" actId="21"/>
          <ac:spMkLst>
            <pc:docMk/>
            <pc:sldMk cId="1679910403" sldId="921"/>
            <ac:spMk id="7" creationId="{EF36AF05-0A13-A9AF-5022-652FB9475A7F}"/>
          </ac:spMkLst>
        </pc:spChg>
        <pc:picChg chg="del">
          <ac:chgData name="Emma Madray" userId="65e361f7-7f04-4af6-ad04-39b5a7cc26de" providerId="ADAL" clId="{D008B6FE-0DE5-4ABF-BD1D-B78C46FDD822}" dt="2025-05-12T14:17:02.254" v="4096" actId="21"/>
          <ac:picMkLst>
            <pc:docMk/>
            <pc:sldMk cId="1679910403" sldId="921"/>
            <ac:picMk id="6" creationId="{E630F393-F60A-B9A8-0855-10D1006E4899}"/>
          </ac:picMkLst>
        </pc:picChg>
      </pc:sldChg>
      <pc:sldChg chg="addSp delSp modSp new del mod ord setBg modClrScheme addAnim delAnim modAnim chgLayout">
        <pc:chgData name="Emma Madray" userId="65e361f7-7f04-4af6-ad04-39b5a7cc26de" providerId="ADAL" clId="{D008B6FE-0DE5-4ABF-BD1D-B78C46FDD822}" dt="2025-05-12T16:25:12.879" v="5243" actId="2696"/>
        <pc:sldMkLst>
          <pc:docMk/>
          <pc:sldMk cId="2769646059" sldId="921"/>
        </pc:sldMkLst>
        <pc:spChg chg="del">
          <ac:chgData name="Emma Madray" userId="65e361f7-7f04-4af6-ad04-39b5a7cc26de" providerId="ADAL" clId="{D008B6FE-0DE5-4ABF-BD1D-B78C46FDD822}" dt="2025-05-12T14:23:14.037" v="4235" actId="478"/>
          <ac:spMkLst>
            <pc:docMk/>
            <pc:sldMk cId="2769646059" sldId="921"/>
            <ac:spMk id="2" creationId="{822E5DD5-294D-3AD8-7914-46FFE9241C20}"/>
          </ac:spMkLst>
        </pc:spChg>
        <pc:spChg chg="del">
          <ac:chgData name="Emma Madray" userId="65e361f7-7f04-4af6-ad04-39b5a7cc26de" providerId="ADAL" clId="{D008B6FE-0DE5-4ABF-BD1D-B78C46FDD822}" dt="2025-05-12T14:23:15.109" v="4236" actId="478"/>
          <ac:spMkLst>
            <pc:docMk/>
            <pc:sldMk cId="2769646059" sldId="921"/>
            <ac:spMk id="3" creationId="{395A3006-D736-C2EE-1656-901783FEAA91}"/>
          </ac:spMkLst>
        </pc:spChg>
        <pc:spChg chg="add del mod ord">
          <ac:chgData name="Emma Madray" userId="65e361f7-7f04-4af6-ad04-39b5a7cc26de" providerId="ADAL" clId="{D008B6FE-0DE5-4ABF-BD1D-B78C46FDD822}" dt="2025-05-12T14:25:24.770" v="4305" actId="478"/>
          <ac:spMkLst>
            <pc:docMk/>
            <pc:sldMk cId="2769646059" sldId="921"/>
            <ac:spMk id="4" creationId="{E2946E8C-AB6F-DA46-CFEB-6B4FCB8ECE1E}"/>
          </ac:spMkLst>
        </pc:spChg>
        <pc:spChg chg="add del mod ord">
          <ac:chgData name="Emma Madray" userId="65e361f7-7f04-4af6-ad04-39b5a7cc26de" providerId="ADAL" clId="{D008B6FE-0DE5-4ABF-BD1D-B78C46FDD822}" dt="2025-05-12T14:25:26.763" v="4306" actId="478"/>
          <ac:spMkLst>
            <pc:docMk/>
            <pc:sldMk cId="2769646059" sldId="921"/>
            <ac:spMk id="5" creationId="{9F070584-8710-876F-07DD-47302D3C9C09}"/>
          </ac:spMkLst>
        </pc:spChg>
        <pc:spChg chg="add del mod ord">
          <ac:chgData name="Emma Madray" userId="65e361f7-7f04-4af6-ad04-39b5a7cc26de" providerId="ADAL" clId="{D008B6FE-0DE5-4ABF-BD1D-B78C46FDD822}" dt="2025-05-12T14:57:42.649" v="4687" actId="478"/>
          <ac:spMkLst>
            <pc:docMk/>
            <pc:sldMk cId="2769646059" sldId="921"/>
            <ac:spMk id="7" creationId="{EF36AF05-0A13-A9AF-5022-652FB9475A7F}"/>
          </ac:spMkLst>
        </pc:spChg>
        <pc:spChg chg="add del mod ord">
          <ac:chgData name="Emma Madray" userId="65e361f7-7f04-4af6-ad04-39b5a7cc26de" providerId="ADAL" clId="{D008B6FE-0DE5-4ABF-BD1D-B78C46FDD822}" dt="2025-05-12T14:40:01.868" v="4429" actId="478"/>
          <ac:spMkLst>
            <pc:docMk/>
            <pc:sldMk cId="2769646059" sldId="921"/>
            <ac:spMk id="8" creationId="{F9904296-819B-D44F-9779-AF9AAD0B0469}"/>
          </ac:spMkLst>
        </pc:spChg>
        <pc:spChg chg="add del mod ord">
          <ac:chgData name="Emma Madray" userId="65e361f7-7f04-4af6-ad04-39b5a7cc26de" providerId="ADAL" clId="{D008B6FE-0DE5-4ABF-BD1D-B78C46FDD822}" dt="2025-05-12T14:40:09.122" v="4430" actId="478"/>
          <ac:spMkLst>
            <pc:docMk/>
            <pc:sldMk cId="2769646059" sldId="921"/>
            <ac:spMk id="9" creationId="{3BE07A42-B960-D2A1-810D-428DAEE85E0A}"/>
          </ac:spMkLst>
        </pc:spChg>
        <pc:spChg chg="add del mod ord">
          <ac:chgData name="Emma Madray" userId="65e361f7-7f04-4af6-ad04-39b5a7cc26de" providerId="ADAL" clId="{D008B6FE-0DE5-4ABF-BD1D-B78C46FDD822}" dt="2025-05-12T14:41:05.622" v="4433" actId="478"/>
          <ac:spMkLst>
            <pc:docMk/>
            <pc:sldMk cId="2769646059" sldId="921"/>
            <ac:spMk id="10" creationId="{E5485B60-A1C2-FC2F-5CD4-F50BB71A0F2A}"/>
          </ac:spMkLst>
        </pc:spChg>
        <pc:spChg chg="add del mod ord">
          <ac:chgData name="Emma Madray" userId="65e361f7-7f04-4af6-ad04-39b5a7cc26de" providerId="ADAL" clId="{D008B6FE-0DE5-4ABF-BD1D-B78C46FDD822}" dt="2025-05-12T14:41:07.968" v="4434" actId="478"/>
          <ac:spMkLst>
            <pc:docMk/>
            <pc:sldMk cId="2769646059" sldId="921"/>
            <ac:spMk id="11" creationId="{60B79048-CB6F-7326-6D42-DD1A164E01A5}"/>
          </ac:spMkLst>
        </pc:spChg>
        <pc:spChg chg="add del mod">
          <ac:chgData name="Emma Madray" userId="65e361f7-7f04-4af6-ad04-39b5a7cc26de" providerId="ADAL" clId="{D008B6FE-0DE5-4ABF-BD1D-B78C46FDD822}" dt="2025-05-12T15:06:52.033" v="4774" actId="478"/>
          <ac:spMkLst>
            <pc:docMk/>
            <pc:sldMk cId="2769646059" sldId="921"/>
            <ac:spMk id="13" creationId="{0AF2ED84-5E16-AA16-6D39-23C3A823C5F0}"/>
          </ac:spMkLst>
        </pc:spChg>
        <pc:spChg chg="add mod">
          <ac:chgData name="Emma Madray" userId="65e361f7-7f04-4af6-ad04-39b5a7cc26de" providerId="ADAL" clId="{D008B6FE-0DE5-4ABF-BD1D-B78C46FDD822}" dt="2025-05-12T15:01:02.520" v="4754" actId="14100"/>
          <ac:spMkLst>
            <pc:docMk/>
            <pc:sldMk cId="2769646059" sldId="921"/>
            <ac:spMk id="14" creationId="{A6829156-5B6B-0B16-2227-63E39422DBAF}"/>
          </ac:spMkLst>
        </pc:spChg>
        <pc:spChg chg="add mod">
          <ac:chgData name="Emma Madray" userId="65e361f7-7f04-4af6-ad04-39b5a7cc26de" providerId="ADAL" clId="{D008B6FE-0DE5-4ABF-BD1D-B78C46FDD822}" dt="2025-05-12T15:13:57.582" v="4904" actId="207"/>
          <ac:spMkLst>
            <pc:docMk/>
            <pc:sldMk cId="2769646059" sldId="921"/>
            <ac:spMk id="15" creationId="{3BFECB93-1316-B587-F140-E5EDB5CD6935}"/>
          </ac:spMkLst>
        </pc:spChg>
        <pc:spChg chg="add mod">
          <ac:chgData name="Emma Madray" userId="65e361f7-7f04-4af6-ad04-39b5a7cc26de" providerId="ADAL" clId="{D008B6FE-0DE5-4ABF-BD1D-B78C46FDD822}" dt="2025-05-12T15:13:57.582" v="4904" actId="207"/>
          <ac:spMkLst>
            <pc:docMk/>
            <pc:sldMk cId="2769646059" sldId="921"/>
            <ac:spMk id="16" creationId="{43CD4202-09D9-FD06-6299-8EC6E90C7C97}"/>
          </ac:spMkLst>
        </pc:spChg>
        <pc:spChg chg="add del mod">
          <ac:chgData name="Emma Madray" userId="65e361f7-7f04-4af6-ad04-39b5a7cc26de" providerId="ADAL" clId="{D008B6FE-0DE5-4ABF-BD1D-B78C46FDD822}" dt="2025-05-12T15:47:06.443" v="5112" actId="478"/>
          <ac:spMkLst>
            <pc:docMk/>
            <pc:sldMk cId="2769646059" sldId="921"/>
            <ac:spMk id="22" creationId="{DBE1F57A-826F-F33F-52EC-51021F10E95A}"/>
          </ac:spMkLst>
        </pc:spChg>
        <pc:spChg chg="add del mod topLvl">
          <ac:chgData name="Emma Madray" userId="65e361f7-7f04-4af6-ad04-39b5a7cc26de" providerId="ADAL" clId="{D008B6FE-0DE5-4ABF-BD1D-B78C46FDD822}" dt="2025-05-12T16:06:14.920" v="5222" actId="478"/>
          <ac:spMkLst>
            <pc:docMk/>
            <pc:sldMk cId="2769646059" sldId="921"/>
            <ac:spMk id="27" creationId="{6105B571-8672-99EE-D449-CA1B03AE4E5D}"/>
          </ac:spMkLst>
        </pc:spChg>
        <pc:spChg chg="add del mod ord">
          <ac:chgData name="Emma Madray" userId="65e361f7-7f04-4af6-ad04-39b5a7cc26de" providerId="ADAL" clId="{D008B6FE-0DE5-4ABF-BD1D-B78C46FDD822}" dt="2025-05-12T16:24:05.504" v="5241" actId="700"/>
          <ac:spMkLst>
            <pc:docMk/>
            <pc:sldMk cId="2769646059" sldId="921"/>
            <ac:spMk id="29" creationId="{1C95AFFB-02C5-C778-5B35-551EEAAA6886}"/>
          </ac:spMkLst>
        </pc:spChg>
        <pc:spChg chg="add del mod ord">
          <ac:chgData name="Emma Madray" userId="65e361f7-7f04-4af6-ad04-39b5a7cc26de" providerId="ADAL" clId="{D008B6FE-0DE5-4ABF-BD1D-B78C46FDD822}" dt="2025-05-12T16:24:05.504" v="5241" actId="700"/>
          <ac:spMkLst>
            <pc:docMk/>
            <pc:sldMk cId="2769646059" sldId="921"/>
            <ac:spMk id="30" creationId="{F554936D-BDFF-3732-BD91-B2388E66CAEA}"/>
          </ac:spMkLst>
        </pc:spChg>
        <pc:spChg chg="add del mod ord">
          <ac:chgData name="Emma Madray" userId="65e361f7-7f04-4af6-ad04-39b5a7cc26de" providerId="ADAL" clId="{D008B6FE-0DE5-4ABF-BD1D-B78C46FDD822}" dt="2025-05-12T16:24:14.277" v="5242" actId="700"/>
          <ac:spMkLst>
            <pc:docMk/>
            <pc:sldMk cId="2769646059" sldId="921"/>
            <ac:spMk id="31" creationId="{DD57F097-FEFB-0D7F-9A42-CA445955276B}"/>
          </ac:spMkLst>
        </pc:spChg>
        <pc:spChg chg="add del mod ord">
          <ac:chgData name="Emma Madray" userId="65e361f7-7f04-4af6-ad04-39b5a7cc26de" providerId="ADAL" clId="{D008B6FE-0DE5-4ABF-BD1D-B78C46FDD822}" dt="2025-05-12T16:24:14.277" v="5242" actId="700"/>
          <ac:spMkLst>
            <pc:docMk/>
            <pc:sldMk cId="2769646059" sldId="921"/>
            <ac:spMk id="1024" creationId="{BD702D8C-30F1-6242-CBC9-95FCFE14A79F}"/>
          </ac:spMkLst>
        </pc:spChg>
        <pc:spChg chg="add del mod ord">
          <ac:chgData name="Emma Madray" userId="65e361f7-7f04-4af6-ad04-39b5a7cc26de" providerId="ADAL" clId="{D008B6FE-0DE5-4ABF-BD1D-B78C46FDD822}" dt="2025-05-12T16:24:14.277" v="5242" actId="700"/>
          <ac:spMkLst>
            <pc:docMk/>
            <pc:sldMk cId="2769646059" sldId="921"/>
            <ac:spMk id="1025" creationId="{5FDEB0A2-456B-FBFD-68F0-A274A66A8791}"/>
          </ac:spMkLst>
        </pc:spChg>
        <pc:spChg chg="add mod ord">
          <ac:chgData name="Emma Madray" userId="65e361f7-7f04-4af6-ad04-39b5a7cc26de" providerId="ADAL" clId="{D008B6FE-0DE5-4ABF-BD1D-B78C46FDD822}" dt="2025-05-12T16:24:14.277" v="5242" actId="700"/>
          <ac:spMkLst>
            <pc:docMk/>
            <pc:sldMk cId="2769646059" sldId="921"/>
            <ac:spMk id="1027" creationId="{55A7E17C-E62F-7954-4215-4487609DC817}"/>
          </ac:spMkLst>
        </pc:spChg>
        <pc:spChg chg="add mod ord">
          <ac:chgData name="Emma Madray" userId="65e361f7-7f04-4af6-ad04-39b5a7cc26de" providerId="ADAL" clId="{D008B6FE-0DE5-4ABF-BD1D-B78C46FDD822}" dt="2025-05-12T16:24:14.277" v="5242" actId="700"/>
          <ac:spMkLst>
            <pc:docMk/>
            <pc:sldMk cId="2769646059" sldId="921"/>
            <ac:spMk id="1028" creationId="{0F33E435-D73C-8716-126B-758EE1913494}"/>
          </ac:spMkLst>
        </pc:spChg>
        <pc:grpChg chg="add del mod">
          <ac:chgData name="Emma Madray" userId="65e361f7-7f04-4af6-ad04-39b5a7cc26de" providerId="ADAL" clId="{D008B6FE-0DE5-4ABF-BD1D-B78C46FDD822}" dt="2025-05-12T15:37:28.688" v="4982" actId="478"/>
          <ac:grpSpMkLst>
            <pc:docMk/>
            <pc:sldMk cId="2769646059" sldId="921"/>
            <ac:grpSpMk id="17" creationId="{3854E2BE-8338-E464-8FBD-C8E01718C874}"/>
          </ac:grpSpMkLst>
        </pc:grpChg>
        <pc:grpChg chg="add del mod ord">
          <ac:chgData name="Emma Madray" userId="65e361f7-7f04-4af6-ad04-39b5a7cc26de" providerId="ADAL" clId="{D008B6FE-0DE5-4ABF-BD1D-B78C46FDD822}" dt="2025-05-12T16:03:35.907" v="5171" actId="165"/>
          <ac:grpSpMkLst>
            <pc:docMk/>
            <pc:sldMk cId="2769646059" sldId="921"/>
            <ac:grpSpMk id="28" creationId="{2A3179B4-E45D-FF56-16BB-9AFE7005B8C4}"/>
          </ac:grpSpMkLst>
        </pc:grpChg>
        <pc:picChg chg="add del mod">
          <ac:chgData name="Emma Madray" userId="65e361f7-7f04-4af6-ad04-39b5a7cc26de" providerId="ADAL" clId="{D008B6FE-0DE5-4ABF-BD1D-B78C46FDD822}" dt="2025-05-12T14:47:10.067" v="4633" actId="478"/>
          <ac:picMkLst>
            <pc:docMk/>
            <pc:sldMk cId="2769646059" sldId="921"/>
            <ac:picMk id="6" creationId="{E630F393-F60A-B9A8-0855-10D1006E4899}"/>
          </ac:picMkLst>
        </pc:picChg>
        <pc:picChg chg="add del mod">
          <ac:chgData name="Emma Madray" userId="65e361f7-7f04-4af6-ad04-39b5a7cc26de" providerId="ADAL" clId="{D008B6FE-0DE5-4ABF-BD1D-B78C46FDD822}" dt="2025-05-12T14:57:39.551" v="4686" actId="478"/>
          <ac:picMkLst>
            <pc:docMk/>
            <pc:sldMk cId="2769646059" sldId="921"/>
            <ac:picMk id="12" creationId="{21FB99E6-4136-80ED-BF8D-2023553AF277}"/>
          </ac:picMkLst>
        </pc:picChg>
        <pc:picChg chg="add del mod ord">
          <ac:chgData name="Emma Madray" userId="65e361f7-7f04-4af6-ad04-39b5a7cc26de" providerId="ADAL" clId="{D008B6FE-0DE5-4ABF-BD1D-B78C46FDD822}" dt="2025-05-12T16:23:18.314" v="5237" actId="478"/>
          <ac:picMkLst>
            <pc:docMk/>
            <pc:sldMk cId="2769646059" sldId="921"/>
            <ac:picMk id="19" creationId="{AA65C076-FE87-8E1D-4E35-67A42624E96C}"/>
          </ac:picMkLst>
        </pc:picChg>
        <pc:picChg chg="add del mod">
          <ac:chgData name="Emma Madray" userId="65e361f7-7f04-4af6-ad04-39b5a7cc26de" providerId="ADAL" clId="{D008B6FE-0DE5-4ABF-BD1D-B78C46FDD822}" dt="2025-05-12T15:15:16.523" v="4907" actId="478"/>
          <ac:picMkLst>
            <pc:docMk/>
            <pc:sldMk cId="2769646059" sldId="921"/>
            <ac:picMk id="20" creationId="{78E52A44-148F-CB7C-6424-7E18E356F6D0}"/>
          </ac:picMkLst>
        </pc:picChg>
        <pc:picChg chg="add del mod ord modCrop">
          <ac:chgData name="Emma Madray" userId="65e361f7-7f04-4af6-ad04-39b5a7cc26de" providerId="ADAL" clId="{D008B6FE-0DE5-4ABF-BD1D-B78C46FDD822}" dt="2025-05-12T15:46:20.035" v="5104" actId="478"/>
          <ac:picMkLst>
            <pc:docMk/>
            <pc:sldMk cId="2769646059" sldId="921"/>
            <ac:picMk id="21" creationId="{EE93BF70-5D37-4F21-8D03-10A08443E3CD}"/>
          </ac:picMkLst>
        </pc:picChg>
        <pc:picChg chg="add del mod">
          <ac:chgData name="Emma Madray" userId="65e361f7-7f04-4af6-ad04-39b5a7cc26de" providerId="ADAL" clId="{D008B6FE-0DE5-4ABF-BD1D-B78C46FDD822}" dt="2025-05-12T15:47:43.263" v="5121" actId="478"/>
          <ac:picMkLst>
            <pc:docMk/>
            <pc:sldMk cId="2769646059" sldId="921"/>
            <ac:picMk id="24" creationId="{3B32CAF9-20C9-56B5-A3DB-91FC3F0BBDE2}"/>
          </ac:picMkLst>
        </pc:picChg>
        <pc:picChg chg="add del mod ord topLvl">
          <ac:chgData name="Emma Madray" userId="65e361f7-7f04-4af6-ad04-39b5a7cc26de" providerId="ADAL" clId="{D008B6FE-0DE5-4ABF-BD1D-B78C46FDD822}" dt="2025-05-12T16:06:17.514" v="5223" actId="478"/>
          <ac:picMkLst>
            <pc:docMk/>
            <pc:sldMk cId="2769646059" sldId="921"/>
            <ac:picMk id="26" creationId="{DCBBA2E5-B27F-7DC1-D6AA-4F37F1033A6D}"/>
          </ac:picMkLst>
        </pc:picChg>
        <pc:picChg chg="add del mod">
          <ac:chgData name="Emma Madray" userId="65e361f7-7f04-4af6-ad04-39b5a7cc26de" providerId="ADAL" clId="{D008B6FE-0DE5-4ABF-BD1D-B78C46FDD822}" dt="2025-05-12T15:00:23.744" v="4750" actId="478"/>
          <ac:picMkLst>
            <pc:docMk/>
            <pc:sldMk cId="2769646059" sldId="921"/>
            <ac:picMk id="1026" creationId="{D40FE3CE-E3D7-DFA0-8069-B8296A0FCB45}"/>
          </ac:picMkLst>
        </pc:picChg>
        <pc:picChg chg="add del mod">
          <ac:chgData name="Emma Madray" userId="65e361f7-7f04-4af6-ad04-39b5a7cc26de" providerId="ADAL" clId="{D008B6FE-0DE5-4ABF-BD1D-B78C46FDD822}" dt="2025-05-12T15:03:51.162" v="4757" actId="478"/>
          <ac:picMkLst>
            <pc:docMk/>
            <pc:sldMk cId="2769646059" sldId="921"/>
            <ac:picMk id="1030" creationId="{A291FF39-EF0E-528B-44D4-45A95335B095}"/>
          </ac:picMkLst>
        </pc:picChg>
      </pc:sldChg>
      <pc:sldChg chg="addSp delSp modSp new mod modAnim">
        <pc:chgData name="Emma Madray" userId="65e361f7-7f04-4af6-ad04-39b5a7cc26de" providerId="ADAL" clId="{D008B6FE-0DE5-4ABF-BD1D-B78C46FDD822}" dt="2025-05-12T16:32:49.809" v="5282" actId="478"/>
        <pc:sldMkLst>
          <pc:docMk/>
          <pc:sldMk cId="79612321" sldId="922"/>
        </pc:sldMkLst>
        <pc:spChg chg="del">
          <ac:chgData name="Emma Madray" userId="65e361f7-7f04-4af6-ad04-39b5a7cc26de" providerId="ADAL" clId="{D008B6FE-0DE5-4ABF-BD1D-B78C46FDD822}" dt="2025-05-12T15:20:43.134" v="4911" actId="478"/>
          <ac:spMkLst>
            <pc:docMk/>
            <pc:sldMk cId="79612321" sldId="922"/>
            <ac:spMk id="2" creationId="{E19A1C64-5379-9536-86DB-71AF7B220262}"/>
          </ac:spMkLst>
        </pc:spChg>
        <pc:spChg chg="del">
          <ac:chgData name="Emma Madray" userId="65e361f7-7f04-4af6-ad04-39b5a7cc26de" providerId="ADAL" clId="{D008B6FE-0DE5-4ABF-BD1D-B78C46FDD822}" dt="2025-05-12T15:20:44.160" v="4912" actId="478"/>
          <ac:spMkLst>
            <pc:docMk/>
            <pc:sldMk cId="79612321" sldId="922"/>
            <ac:spMk id="3" creationId="{D30B6C55-F758-337F-5EE8-C2E833B3F1E4}"/>
          </ac:spMkLst>
        </pc:spChg>
        <pc:spChg chg="add del">
          <ac:chgData name="Emma Madray" userId="65e361f7-7f04-4af6-ad04-39b5a7cc26de" providerId="ADAL" clId="{D008B6FE-0DE5-4ABF-BD1D-B78C46FDD822}" dt="2025-05-12T15:20:47.078" v="4914" actId="22"/>
          <ac:spMkLst>
            <pc:docMk/>
            <pc:sldMk cId="79612321" sldId="922"/>
            <ac:spMk id="5" creationId="{0E9C2D8F-AC6E-C640-1F49-CE1335EAE21E}"/>
          </ac:spMkLst>
        </pc:spChg>
        <pc:spChg chg="add del mod topLvl">
          <ac:chgData name="Emma Madray" userId="65e361f7-7f04-4af6-ad04-39b5a7cc26de" providerId="ADAL" clId="{D008B6FE-0DE5-4ABF-BD1D-B78C46FDD822}" dt="2025-05-12T16:32:48.035" v="5281" actId="478"/>
          <ac:spMkLst>
            <pc:docMk/>
            <pc:sldMk cId="79612321" sldId="922"/>
            <ac:spMk id="7" creationId="{5092A76B-B91B-9939-3913-DD4C70596FB6}"/>
          </ac:spMkLst>
        </pc:spChg>
        <pc:spChg chg="add del mod topLvl">
          <ac:chgData name="Emma Madray" userId="65e361f7-7f04-4af6-ad04-39b5a7cc26de" providerId="ADAL" clId="{D008B6FE-0DE5-4ABF-BD1D-B78C46FDD822}" dt="2025-05-12T16:32:44.566" v="5280" actId="478"/>
          <ac:spMkLst>
            <pc:docMk/>
            <pc:sldMk cId="79612321" sldId="922"/>
            <ac:spMk id="8" creationId="{83ECF6AC-72EC-D540-EEE5-B42F58D6957F}"/>
          </ac:spMkLst>
        </pc:spChg>
        <pc:grpChg chg="add del mod">
          <ac:chgData name="Emma Madray" userId="65e361f7-7f04-4af6-ad04-39b5a7cc26de" providerId="ADAL" clId="{D008B6FE-0DE5-4ABF-BD1D-B78C46FDD822}" dt="2025-05-12T16:31:00.573" v="5272" actId="165"/>
          <ac:grpSpMkLst>
            <pc:docMk/>
            <pc:sldMk cId="79612321" sldId="922"/>
            <ac:grpSpMk id="9" creationId="{83F4164B-7D04-FC49-D1B4-F9C4959E60D8}"/>
          </ac:grpSpMkLst>
        </pc:grpChg>
        <pc:grpChg chg="add del mod">
          <ac:chgData name="Emma Madray" userId="65e361f7-7f04-4af6-ad04-39b5a7cc26de" providerId="ADAL" clId="{D008B6FE-0DE5-4ABF-BD1D-B78C46FDD822}" dt="2025-05-12T16:32:44.566" v="5280" actId="478"/>
          <ac:grpSpMkLst>
            <pc:docMk/>
            <pc:sldMk cId="79612321" sldId="922"/>
            <ac:grpSpMk id="10" creationId="{FDB49A9F-343C-B09B-C66C-F0F79DF001AE}"/>
          </ac:grpSpMkLst>
        </pc:grpChg>
        <pc:grpChg chg="add del mod">
          <ac:chgData name="Emma Madray" userId="65e361f7-7f04-4af6-ad04-39b5a7cc26de" providerId="ADAL" clId="{D008B6FE-0DE5-4ABF-BD1D-B78C46FDD822}" dt="2025-05-12T16:32:48.035" v="5281" actId="478"/>
          <ac:grpSpMkLst>
            <pc:docMk/>
            <pc:sldMk cId="79612321" sldId="922"/>
            <ac:grpSpMk id="11" creationId="{CCCEB9E1-3013-6810-05EE-3E387F5B1E3F}"/>
          </ac:grpSpMkLst>
        </pc:grpChg>
        <pc:picChg chg="add mod">
          <ac:chgData name="Emma Madray" userId="65e361f7-7f04-4af6-ad04-39b5a7cc26de" providerId="ADAL" clId="{D008B6FE-0DE5-4ABF-BD1D-B78C46FDD822}" dt="2025-05-12T16:26:54.813" v="5247" actId="1076"/>
          <ac:picMkLst>
            <pc:docMk/>
            <pc:sldMk cId="79612321" sldId="922"/>
            <ac:picMk id="3" creationId="{8C99E199-E26B-4C8C-B3BA-C079BA0D55B9}"/>
          </ac:picMkLst>
        </pc:picChg>
        <pc:picChg chg="add del mod topLvl">
          <ac:chgData name="Emma Madray" userId="65e361f7-7f04-4af6-ad04-39b5a7cc26de" providerId="ADAL" clId="{D008B6FE-0DE5-4ABF-BD1D-B78C46FDD822}" dt="2025-05-12T16:32:49.809" v="5282" actId="478"/>
          <ac:picMkLst>
            <pc:docMk/>
            <pc:sldMk cId="79612321" sldId="922"/>
            <ac:picMk id="5" creationId="{CE8BC775-D277-8FB4-B440-9436C9DA00BA}"/>
          </ac:picMkLst>
        </pc:picChg>
        <pc:picChg chg="add mod">
          <ac:chgData name="Emma Madray" userId="65e361f7-7f04-4af6-ad04-39b5a7cc26de" providerId="ADAL" clId="{D008B6FE-0DE5-4ABF-BD1D-B78C46FDD822}" dt="2025-05-12T16:20:21.930" v="5233" actId="1076"/>
          <ac:picMkLst>
            <pc:docMk/>
            <pc:sldMk cId="79612321" sldId="922"/>
            <ac:picMk id="6" creationId="{183CE6A1-B18A-4FBC-E78B-CB516790E497}"/>
          </ac:picMkLst>
        </pc:picChg>
      </pc:sldChg>
      <pc:sldChg chg="new del">
        <pc:chgData name="Emma Madray" userId="65e361f7-7f04-4af6-ad04-39b5a7cc26de" providerId="ADAL" clId="{D008B6FE-0DE5-4ABF-BD1D-B78C46FDD822}" dt="2025-05-12T15:22:52.715" v="4956" actId="47"/>
        <pc:sldMkLst>
          <pc:docMk/>
          <pc:sldMk cId="1030134786" sldId="923"/>
        </pc:sldMkLst>
      </pc:sldChg>
      <pc:sldChg chg="addSp delSp modSp new del mod modAnim">
        <pc:chgData name="Emma Madray" userId="65e361f7-7f04-4af6-ad04-39b5a7cc26de" providerId="ADAL" clId="{D008B6FE-0DE5-4ABF-BD1D-B78C46FDD822}" dt="2025-05-12T16:20:59.826" v="5234" actId="2696"/>
        <pc:sldMkLst>
          <pc:docMk/>
          <pc:sldMk cId="1275674158" sldId="923"/>
        </pc:sldMkLst>
        <pc:spChg chg="del">
          <ac:chgData name="Emma Madray" userId="65e361f7-7f04-4af6-ad04-39b5a7cc26de" providerId="ADAL" clId="{D008B6FE-0DE5-4ABF-BD1D-B78C46FDD822}" dt="2025-05-12T15:59:06.728" v="5124"/>
          <ac:spMkLst>
            <pc:docMk/>
            <pc:sldMk cId="1275674158" sldId="923"/>
            <ac:spMk id="3" creationId="{267A109E-7F9B-6A49-7057-5F07FABFD8B7}"/>
          </ac:spMkLst>
        </pc:spChg>
        <pc:picChg chg="add mod">
          <ac:chgData name="Emma Madray" userId="65e361f7-7f04-4af6-ad04-39b5a7cc26de" providerId="ADAL" clId="{D008B6FE-0DE5-4ABF-BD1D-B78C46FDD822}" dt="2025-05-12T15:59:16.680" v="5126" actId="14100"/>
          <ac:picMkLst>
            <pc:docMk/>
            <pc:sldMk cId="1275674158" sldId="923"/>
            <ac:picMk id="4" creationId="{A379DF3C-2B2A-A27F-A87B-65FE19590439}"/>
          </ac:picMkLst>
        </pc:picChg>
      </pc:sldChg>
    </pc:docChg>
  </pc:docChgLst>
  <pc:docChgLst>
    <pc:chgData name="Rachel Hayes" userId="S::rhayes@regen.co.uk::971c9209-ee02-4ce0-8c6f-07380681cbfb" providerId="AD" clId="Web-{ABEE6E65-F5F7-000A-D267-39C3A607736F}"/>
    <pc:docChg chg="modSld">
      <pc:chgData name="Rachel Hayes" userId="S::rhayes@regen.co.uk::971c9209-ee02-4ce0-8c6f-07380681cbfb" providerId="AD" clId="Web-{ABEE6E65-F5F7-000A-D267-39C3A607736F}" dt="2025-05-09T14:06:56.407" v="9" actId="20577"/>
      <pc:docMkLst>
        <pc:docMk/>
      </pc:docMkLst>
      <pc:sldChg chg="modSp">
        <pc:chgData name="Rachel Hayes" userId="S::rhayes@regen.co.uk::971c9209-ee02-4ce0-8c6f-07380681cbfb" providerId="AD" clId="Web-{ABEE6E65-F5F7-000A-D267-39C3A607736F}" dt="2025-05-09T14:06:37.438" v="6" actId="20577"/>
        <pc:sldMkLst>
          <pc:docMk/>
          <pc:sldMk cId="457725944" sldId="889"/>
        </pc:sldMkLst>
        <pc:spChg chg="mod">
          <ac:chgData name="Rachel Hayes" userId="S::rhayes@regen.co.uk::971c9209-ee02-4ce0-8c6f-07380681cbfb" providerId="AD" clId="Web-{ABEE6E65-F5F7-000A-D267-39C3A607736F}" dt="2025-05-09T14:06:27.015" v="2" actId="20577"/>
          <ac:spMkLst>
            <pc:docMk/>
            <pc:sldMk cId="457725944" sldId="889"/>
            <ac:spMk id="3" creationId="{1575BA77-B66A-6B86-B5AE-C7AA6903DBD1}"/>
          </ac:spMkLst>
        </pc:spChg>
        <pc:spChg chg="mod">
          <ac:chgData name="Rachel Hayes" userId="S::rhayes@regen.co.uk::971c9209-ee02-4ce0-8c6f-07380681cbfb" providerId="AD" clId="Web-{ABEE6E65-F5F7-000A-D267-39C3A607736F}" dt="2025-05-09T14:06:37.438" v="6" actId="20577"/>
          <ac:spMkLst>
            <pc:docMk/>
            <pc:sldMk cId="457725944" sldId="889"/>
            <ac:spMk id="4" creationId="{9351D753-901A-0C5C-1938-E55C7BF7A14B}"/>
          </ac:spMkLst>
        </pc:spChg>
      </pc:sldChg>
      <pc:sldChg chg="modSp">
        <pc:chgData name="Rachel Hayes" userId="S::rhayes@regen.co.uk::971c9209-ee02-4ce0-8c6f-07380681cbfb" providerId="AD" clId="Web-{ABEE6E65-F5F7-000A-D267-39C3A607736F}" dt="2025-05-09T14:06:56.407" v="9" actId="20577"/>
        <pc:sldMkLst>
          <pc:docMk/>
          <pc:sldMk cId="996061000" sldId="903"/>
        </pc:sldMkLst>
      </pc:sldChg>
    </pc:docChg>
  </pc:docChgLst>
  <pc:docChgLst>
    <pc:chgData name="Rachel Hayes" userId="S::rhayes@regen.co.uk::971c9209-ee02-4ce0-8c6f-07380681cbfb" providerId="AD" clId="Web-{6074610C-8AF6-7E9B-E626-3ADC4BDB3BFF}"/>
    <pc:docChg chg="modSld">
      <pc:chgData name="Rachel Hayes" userId="S::rhayes@regen.co.uk::971c9209-ee02-4ce0-8c6f-07380681cbfb" providerId="AD" clId="Web-{6074610C-8AF6-7E9B-E626-3ADC4BDB3BFF}" dt="2025-05-13T08:21:52.511" v="112" actId="20577"/>
      <pc:docMkLst>
        <pc:docMk/>
      </pc:docMkLst>
      <pc:sldChg chg="modSp">
        <pc:chgData name="Rachel Hayes" userId="S::rhayes@regen.co.uk::971c9209-ee02-4ce0-8c6f-07380681cbfb" providerId="AD" clId="Web-{6074610C-8AF6-7E9B-E626-3ADC4BDB3BFF}" dt="2025-05-13T08:21:52.511" v="112" actId="20577"/>
        <pc:sldMkLst>
          <pc:docMk/>
          <pc:sldMk cId="3745391661" sldId="879"/>
        </pc:sldMkLst>
        <pc:spChg chg="mod">
          <ac:chgData name="Rachel Hayes" userId="S::rhayes@regen.co.uk::971c9209-ee02-4ce0-8c6f-07380681cbfb" providerId="AD" clId="Web-{6074610C-8AF6-7E9B-E626-3ADC4BDB3BFF}" dt="2025-05-13T08:21:52.511" v="112" actId="20577"/>
          <ac:spMkLst>
            <pc:docMk/>
            <pc:sldMk cId="3745391661" sldId="879"/>
            <ac:spMk id="2" creationId="{0F03E06B-03A4-00F5-0A7D-F12C1BA03BA2}"/>
          </ac:spMkLst>
        </pc:spChg>
      </pc:sldChg>
      <pc:sldChg chg="modSp">
        <pc:chgData name="Rachel Hayes" userId="S::rhayes@regen.co.uk::971c9209-ee02-4ce0-8c6f-07380681cbfb" providerId="AD" clId="Web-{6074610C-8AF6-7E9B-E626-3ADC4BDB3BFF}" dt="2025-05-13T08:20:53.556" v="76" actId="20577"/>
        <pc:sldMkLst>
          <pc:docMk/>
          <pc:sldMk cId="1842710755" sldId="913"/>
        </pc:sldMkLst>
        <pc:spChg chg="mod">
          <ac:chgData name="Rachel Hayes" userId="S::rhayes@regen.co.uk::971c9209-ee02-4ce0-8c6f-07380681cbfb" providerId="AD" clId="Web-{6074610C-8AF6-7E9B-E626-3ADC4BDB3BFF}" dt="2025-05-13T08:20:53.556" v="76" actId="20577"/>
          <ac:spMkLst>
            <pc:docMk/>
            <pc:sldMk cId="1842710755" sldId="913"/>
            <ac:spMk id="18" creationId="{D09AB428-16ED-0267-8B7F-3D9731BB377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955" cy="497397"/>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9430829"/>
            <a:ext cx="2945955" cy="49739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245" y="9430829"/>
            <a:ext cx="2945955" cy="497396"/>
          </a:xfrm>
          <a:prstGeom prst="rect">
            <a:avLst/>
          </a:prstGeom>
        </p:spPr>
        <p:txBody>
          <a:bodyPr vert="horz" lIns="91440" tIns="45720" rIns="91440" bIns="45720" rtlCol="0" anchor="b"/>
          <a:lstStyle>
            <a:lvl1pPr algn="r">
              <a:defRPr sz="1200"/>
            </a:lvl1pPr>
          </a:lstStyle>
          <a:p>
            <a:fld id="{3EFFB614-A26A-4394-8581-1A29E6204566}" type="slidenum">
              <a:rPr lang="en-GB" smtClean="0"/>
              <a:pPr/>
              <a:t>‹#›</a:t>
            </a:fld>
            <a:endParaRPr lang="en-GB"/>
          </a:p>
        </p:txBody>
      </p:sp>
    </p:spTree>
    <p:extLst>
      <p:ext uri="{BB962C8B-B14F-4D97-AF65-F5344CB8AC3E}">
        <p14:creationId xmlns:p14="http://schemas.microsoft.com/office/powerpoint/2010/main" val="918403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6661" tIns="48331" rIns="96661" bIns="48331" rtlCol="0"/>
          <a:lstStyle>
            <a:lvl1pPr algn="r">
              <a:defRPr sz="1300"/>
            </a:lvl1pPr>
          </a:lstStyle>
          <a:p>
            <a:fld id="{A128FFE1-42BA-4B05-9DBA-6AC18D1C08D6}" type="datetimeFigureOut">
              <a:rPr lang="en-GB" smtClean="0"/>
              <a:pPr/>
              <a:t>13/05/2025</a:t>
            </a:fld>
            <a:endParaRPr lang="en-GB"/>
          </a:p>
        </p:txBody>
      </p:sp>
      <p:sp>
        <p:nvSpPr>
          <p:cNvPr id="4" name="Slide Image Placeholder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6661" tIns="48331" rIns="96661" bIns="48331" rtlCol="0" anchor="b"/>
          <a:lstStyle>
            <a:lvl1pPr algn="r">
              <a:defRPr sz="1300"/>
            </a:lvl1pPr>
          </a:lstStyle>
          <a:p>
            <a:fld id="{CBE317AC-FF50-4155-8A45-2E7C75D88F3E}" type="slidenum">
              <a:rPr lang="en-GB" smtClean="0"/>
              <a:pPr/>
              <a:t>‹#›</a:t>
            </a:fld>
            <a:endParaRPr lang="en-GB"/>
          </a:p>
        </p:txBody>
      </p:sp>
    </p:spTree>
    <p:extLst>
      <p:ext uri="{BB962C8B-B14F-4D97-AF65-F5344CB8AC3E}">
        <p14:creationId xmlns:p14="http://schemas.microsoft.com/office/powerpoint/2010/main" val="336603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E317AC-FF50-4155-8A45-2E7C75D88F3E}" type="slidenum">
              <a:rPr lang="en-GB" smtClean="0"/>
              <a:pPr/>
              <a:t>3</a:t>
            </a:fld>
            <a:endParaRPr lang="en-GB"/>
          </a:p>
        </p:txBody>
      </p:sp>
    </p:spTree>
    <p:extLst>
      <p:ext uri="{BB962C8B-B14F-4D97-AF65-F5344CB8AC3E}">
        <p14:creationId xmlns:p14="http://schemas.microsoft.com/office/powerpoint/2010/main" val="295757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E317AC-FF50-4155-8A45-2E7C75D88F3E}" type="slidenum">
              <a:rPr lang="en-GB" smtClean="0"/>
              <a:pPr/>
              <a:t>7</a:t>
            </a:fld>
            <a:endParaRPr lang="en-GB"/>
          </a:p>
        </p:txBody>
      </p:sp>
    </p:spTree>
    <p:extLst>
      <p:ext uri="{BB962C8B-B14F-4D97-AF65-F5344CB8AC3E}">
        <p14:creationId xmlns:p14="http://schemas.microsoft.com/office/powerpoint/2010/main" val="2039211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3" name="Picture 2" descr="A white logo with black background&#10;&#10;AI-generated content may be incorrect.">
            <a:extLst>
              <a:ext uri="{FF2B5EF4-FFF2-40B4-BE49-F238E27FC236}">
                <a16:creationId xmlns:a16="http://schemas.microsoft.com/office/drawing/2014/main" id="{6989759C-84B0-EA59-E89C-87E30E5172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799" y="564636"/>
            <a:ext cx="1440000" cy="654480"/>
          </a:xfrm>
          <a:prstGeom prst="rect">
            <a:avLst/>
          </a:prstGeom>
        </p:spPr>
      </p:pic>
      <p:sp>
        <p:nvSpPr>
          <p:cNvPr id="15" name="Title 14">
            <a:extLst>
              <a:ext uri="{FF2B5EF4-FFF2-40B4-BE49-F238E27FC236}">
                <a16:creationId xmlns:a16="http://schemas.microsoft.com/office/drawing/2014/main" id="{C3F2B643-84FF-765E-B0F2-0F10D51595E1}"/>
              </a:ext>
            </a:extLst>
          </p:cNvPr>
          <p:cNvSpPr>
            <a:spLocks noGrp="1"/>
          </p:cNvSpPr>
          <p:nvPr>
            <p:ph type="title"/>
          </p:nvPr>
        </p:nvSpPr>
        <p:spPr>
          <a:xfrm>
            <a:off x="694800" y="3172823"/>
            <a:ext cx="10800600" cy="729893"/>
          </a:xfrm>
          <a:prstGeom prst="rect">
            <a:avLst/>
          </a:prstGeom>
        </p:spPr>
        <p:txBody>
          <a:bodyPr lIns="0" tIns="0" rIns="0" bIns="0" anchor="t">
            <a:noAutofit/>
          </a:bodyPr>
          <a:lstStyle>
            <a:lvl1pPr algn="l">
              <a:defRPr sz="6000" b="0">
                <a:solidFill>
                  <a:schemeClr val="bg1"/>
                </a:solidFill>
                <a:latin typeface="+mj-lt"/>
                <a:cs typeface="Aptos Serif" panose="02020604070405020304" pitchFamily="18" charset="0"/>
              </a:defRPr>
            </a:lvl1pPr>
          </a:lstStyle>
          <a:p>
            <a:r>
              <a:rPr lang="en-US"/>
              <a:t>Click to edit Master title style</a:t>
            </a:r>
            <a:endParaRPr lang="en-GB"/>
          </a:p>
        </p:txBody>
      </p:sp>
      <p:sp>
        <p:nvSpPr>
          <p:cNvPr id="14" name="Text Placeholder 5">
            <a:extLst>
              <a:ext uri="{FF2B5EF4-FFF2-40B4-BE49-F238E27FC236}">
                <a16:creationId xmlns:a16="http://schemas.microsoft.com/office/drawing/2014/main" id="{E9CF4C98-9D5B-50F2-41BB-D2F2C227DA46}"/>
              </a:ext>
            </a:extLst>
          </p:cNvPr>
          <p:cNvSpPr>
            <a:spLocks noGrp="1"/>
          </p:cNvSpPr>
          <p:nvPr>
            <p:ph type="body" sz="quarter" idx="12"/>
          </p:nvPr>
        </p:nvSpPr>
        <p:spPr>
          <a:xfrm>
            <a:off x="694800" y="4008864"/>
            <a:ext cx="10800600" cy="968251"/>
          </a:xfrm>
          <a:prstGeom prst="rect">
            <a:avLst/>
          </a:prstGeom>
        </p:spPr>
        <p:txBody>
          <a:bodyPr lIns="0" tIns="0" rIns="0" bIns="0">
            <a:normAutofit/>
          </a:bodyPr>
          <a:lstStyle>
            <a:lvl1pPr marL="0" indent="0" algn="l">
              <a:lnSpc>
                <a:spcPct val="100000"/>
              </a:lnSpc>
              <a:buNone/>
              <a:defRPr sz="2400" b="1">
                <a:solidFill>
                  <a:schemeClr val="accent4"/>
                </a:solidFill>
                <a:latin typeface="+mn-lt"/>
              </a:defRPr>
            </a:lvl1pPr>
            <a:lvl2pPr marL="4572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25AA1A9A-5081-446C-161D-2A291FD5A28A}"/>
              </a:ext>
            </a:extLst>
          </p:cNvPr>
          <p:cNvCxnSpPr>
            <a:cxnSpLocks/>
          </p:cNvCxnSpPr>
          <p:nvPr userDrawn="1"/>
        </p:nvCxnSpPr>
        <p:spPr>
          <a:xfrm>
            <a:off x="695400" y="5701507"/>
            <a:ext cx="10800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7744CB0-94DE-E6BC-72AC-3D0CE7D3D1BE}"/>
              </a:ext>
            </a:extLst>
          </p:cNvPr>
          <p:cNvSpPr>
            <a:spLocks noGrp="1"/>
          </p:cNvSpPr>
          <p:nvPr>
            <p:ph type="body" sz="quarter" idx="14"/>
          </p:nvPr>
        </p:nvSpPr>
        <p:spPr>
          <a:xfrm>
            <a:off x="7175400" y="5807659"/>
            <a:ext cx="4320000" cy="314614"/>
          </a:xfrm>
          <a:prstGeom prst="rect">
            <a:avLst/>
          </a:prstGeom>
        </p:spPr>
        <p:txBody>
          <a:bodyPr>
            <a:noAutofit/>
          </a:bodyPr>
          <a:lstStyle>
            <a:lvl1pPr marL="0" indent="0" algn="r">
              <a:buNone/>
              <a:defRPr sz="1600" b="0">
                <a:solidFill>
                  <a:schemeClr val="accent5"/>
                </a:solidFill>
                <a:latin typeface="+mn-lt"/>
              </a:defRPr>
            </a:lvl1pPr>
            <a:lvl2pPr marL="457200" indent="0">
              <a:buNone/>
              <a:defRPr/>
            </a:lvl2pPr>
          </a:lstStyle>
          <a:p>
            <a:pPr lvl="0"/>
            <a:r>
              <a:rPr lang="en-US"/>
              <a:t>Click to edit Master text styles</a:t>
            </a:r>
          </a:p>
        </p:txBody>
      </p:sp>
      <p:sp>
        <p:nvSpPr>
          <p:cNvPr id="7" name="Text Placeholder 5">
            <a:extLst>
              <a:ext uri="{FF2B5EF4-FFF2-40B4-BE49-F238E27FC236}">
                <a16:creationId xmlns:a16="http://schemas.microsoft.com/office/drawing/2014/main" id="{5A6FBD0D-E254-86D6-F5AC-7B2BD1EAAE24}"/>
              </a:ext>
            </a:extLst>
          </p:cNvPr>
          <p:cNvSpPr>
            <a:spLocks noGrp="1"/>
          </p:cNvSpPr>
          <p:nvPr>
            <p:ph type="body" sz="quarter" idx="15"/>
          </p:nvPr>
        </p:nvSpPr>
        <p:spPr>
          <a:xfrm>
            <a:off x="694799" y="5807658"/>
            <a:ext cx="4320000" cy="314614"/>
          </a:xfrm>
          <a:prstGeom prst="rect">
            <a:avLst/>
          </a:prstGeom>
        </p:spPr>
        <p:txBody>
          <a:bodyPr>
            <a:noAutofit/>
          </a:bodyPr>
          <a:lstStyle>
            <a:lvl1pPr marL="0" indent="0" algn="l">
              <a:buNone/>
              <a:defRPr sz="1600" b="0">
                <a:solidFill>
                  <a:schemeClr val="accent5"/>
                </a:solidFill>
                <a:latin typeface="+mn-lt"/>
              </a:defRPr>
            </a:lvl1pPr>
            <a:lvl2pPr marL="4572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D6FB21C4-F34C-9561-78C0-ADA91DCE1CCF}"/>
              </a:ext>
            </a:extLst>
          </p:cNvPr>
          <p:cNvSpPr/>
          <p:nvPr userDrawn="1"/>
        </p:nvSpPr>
        <p:spPr>
          <a:xfrm>
            <a:off x="5756101" y="0"/>
            <a:ext cx="6435899" cy="4145280"/>
          </a:xfrm>
          <a:prstGeom prst="rect">
            <a:avLst/>
          </a:prstGeom>
          <a:blipFill dpi="0" rotWithShape="1">
            <a:blip r:embed="rId3">
              <a:extLst>
                <a:ext uri="{28A0092B-C50C-407E-A947-70E740481C1C}">
                  <a14:useLocalDpi xmlns:a14="http://schemas.microsoft.com/office/drawing/2010/main" val="0"/>
                </a:ext>
              </a:extLst>
            </a:blip>
            <a:srcRect/>
            <a:stretch>
              <a:fillRect t="-157108" r="-58709"/>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descr="A white letter g on a black background&#10;&#10;AI-generated content may be incorrect.">
            <a:extLst>
              <a:ext uri="{FF2B5EF4-FFF2-40B4-BE49-F238E27FC236}">
                <a16:creationId xmlns:a16="http://schemas.microsoft.com/office/drawing/2014/main" id="{EFE436EC-1CFE-C119-DDD1-A724D2E3C6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63550" y="6380637"/>
            <a:ext cx="540000" cy="105570"/>
          </a:xfrm>
          <a:prstGeom prst="rect">
            <a:avLst/>
          </a:prstGeom>
        </p:spPr>
      </p:pic>
      <p:sp>
        <p:nvSpPr>
          <p:cNvPr id="9" name="Text Placeholder 5">
            <a:extLst>
              <a:ext uri="{FF2B5EF4-FFF2-40B4-BE49-F238E27FC236}">
                <a16:creationId xmlns:a16="http://schemas.microsoft.com/office/drawing/2014/main" id="{A5F58F01-BD17-45F8-D341-8BE77DB93BEA}"/>
              </a:ext>
            </a:extLst>
          </p:cNvPr>
          <p:cNvSpPr>
            <a:spLocks noGrp="1"/>
          </p:cNvSpPr>
          <p:nvPr>
            <p:ph type="body" sz="quarter" idx="16" hasCustomPrompt="1"/>
          </p:nvPr>
        </p:nvSpPr>
        <p:spPr>
          <a:xfrm>
            <a:off x="10519679" y="6148848"/>
            <a:ext cx="975721" cy="227958"/>
          </a:xfrm>
          <a:prstGeom prst="rect">
            <a:avLst/>
          </a:prstGeom>
        </p:spPr>
        <p:txBody>
          <a:bodyPr>
            <a:noAutofit/>
          </a:bodyPr>
          <a:lstStyle>
            <a:lvl1pPr marL="0" indent="0" algn="r">
              <a:buNone/>
              <a:defRPr sz="1000" b="1">
                <a:solidFill>
                  <a:schemeClr val="accent5"/>
                </a:solidFill>
                <a:latin typeface="+mn-lt"/>
              </a:defRPr>
            </a:lvl1pPr>
            <a:lvl2pPr marL="457200" indent="0">
              <a:buNone/>
              <a:defRPr/>
            </a:lvl2pPr>
          </a:lstStyle>
          <a:p>
            <a:pPr lvl="0"/>
            <a:r>
              <a:rPr lang="en-US"/>
              <a:t>Managed by</a:t>
            </a:r>
          </a:p>
        </p:txBody>
      </p:sp>
    </p:spTree>
    <p:extLst>
      <p:ext uri="{BB962C8B-B14F-4D97-AF65-F5344CB8AC3E}">
        <p14:creationId xmlns:p14="http://schemas.microsoft.com/office/powerpoint/2010/main" val="10190915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2_Chart - purple">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DA00DFA-8A4A-4901-B103-0303D7B86799}"/>
              </a:ext>
            </a:extLst>
          </p:cNvPr>
          <p:cNvSpPr/>
          <p:nvPr/>
        </p:nvSpPr>
        <p:spPr>
          <a:xfrm>
            <a:off x="6096000" y="-7612"/>
            <a:ext cx="6096000" cy="686561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F46"/>
              </a:solidFill>
              <a:effectLst/>
              <a:uLnTx/>
              <a:uFillTx/>
              <a:latin typeface="Myriad Pro" panose="020B0503030403020204" pitchFamily="34" charset="0"/>
              <a:ea typeface="+mn-ea"/>
              <a:cs typeface="+mn-cs"/>
            </a:endParaRPr>
          </a:p>
        </p:txBody>
      </p:sp>
      <p:sp>
        <p:nvSpPr>
          <p:cNvPr id="2" name="Title 1">
            <a:extLst>
              <a:ext uri="{FF2B5EF4-FFF2-40B4-BE49-F238E27FC236}">
                <a16:creationId xmlns:a16="http://schemas.microsoft.com/office/drawing/2014/main" id="{A7543DC3-414B-1FD3-37F4-22FEDE739CC1}"/>
              </a:ext>
            </a:extLst>
          </p:cNvPr>
          <p:cNvSpPr>
            <a:spLocks noGrp="1"/>
          </p:cNvSpPr>
          <p:nvPr>
            <p:ph type="title"/>
          </p:nvPr>
        </p:nvSpPr>
        <p:spPr>
          <a:xfrm>
            <a:off x="695325" y="1080000"/>
            <a:ext cx="5220000" cy="1080000"/>
          </a:xfrm>
          <a:prstGeom prst="rect">
            <a:avLst/>
          </a:prstGeom>
        </p:spPr>
        <p:txBody>
          <a:bodyPr lIns="0" tIns="0" rIns="0" bIns="0" anchor="t">
            <a:normAutofit/>
          </a:bodyPr>
          <a:lstStyle>
            <a:lvl1pPr algn="l">
              <a:lnSpc>
                <a:spcPct val="100000"/>
              </a:lnSpc>
              <a:defRPr sz="3200" b="1">
                <a:solidFill>
                  <a:schemeClr val="tx2"/>
                </a:solidFill>
                <a:latin typeface="+mn-lt"/>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9D8A230B-1D27-C862-96FE-B56BC7BD9329}"/>
              </a:ext>
            </a:extLst>
          </p:cNvPr>
          <p:cNvSpPr>
            <a:spLocks noGrp="1"/>
          </p:cNvSpPr>
          <p:nvPr>
            <p:ph sz="half" idx="2"/>
          </p:nvPr>
        </p:nvSpPr>
        <p:spPr>
          <a:xfrm>
            <a:off x="695325" y="2160000"/>
            <a:ext cx="5220000" cy="3960000"/>
          </a:xfrm>
          <a:prstGeom prst="rect">
            <a:avLst/>
          </a:prstGeom>
        </p:spPr>
        <p:txBody>
          <a:bodyPr lIns="0" tIns="0" rIns="180000" bIns="0" numCol="1" spcCol="288000">
            <a:noAutofit/>
          </a:bodyPr>
          <a:lstStyle>
            <a:lvl1pPr>
              <a:lnSpc>
                <a:spcPct val="100000"/>
              </a:lnSpc>
              <a:buClr>
                <a:srgbClr val="EF8DFF"/>
              </a:buClr>
              <a:defRPr sz="2000">
                <a:solidFill>
                  <a:schemeClr val="tx2"/>
                </a:solidFill>
                <a:latin typeface="+mn-lt"/>
              </a:defRPr>
            </a:lvl1pPr>
            <a:lvl2pPr>
              <a:lnSpc>
                <a:spcPct val="100000"/>
              </a:lnSpc>
              <a:buClr>
                <a:srgbClr val="EF8DFF"/>
              </a:buClr>
              <a:defRPr sz="1800">
                <a:solidFill>
                  <a:schemeClr val="tx2"/>
                </a:solidFill>
                <a:latin typeface="+mn-lt"/>
              </a:defRPr>
            </a:lvl2pPr>
            <a:lvl3pPr>
              <a:lnSpc>
                <a:spcPct val="100000"/>
              </a:lnSpc>
              <a:buClr>
                <a:srgbClr val="EF8DFF"/>
              </a:buClr>
              <a:defRPr sz="1600">
                <a:solidFill>
                  <a:schemeClr val="tx2"/>
                </a:solidFill>
                <a:latin typeface="+mn-lt"/>
              </a:defRPr>
            </a:lvl3pPr>
            <a:lvl4pPr>
              <a:lnSpc>
                <a:spcPct val="100000"/>
              </a:lnSpc>
              <a:buClr>
                <a:srgbClr val="EF8DFF"/>
              </a:buClr>
              <a:defRPr sz="1400">
                <a:solidFill>
                  <a:schemeClr val="tx2"/>
                </a:solidFill>
                <a:latin typeface="+mn-lt"/>
              </a:defRPr>
            </a:lvl4pPr>
            <a:lvl5pPr>
              <a:lnSpc>
                <a:spcPct val="100000"/>
              </a:lnSpc>
              <a:buClr>
                <a:srgbClr val="EF8DFF"/>
              </a:buClr>
              <a:defRPr sz="1400">
                <a:solidFill>
                  <a:schemeClr val="tx2"/>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Chart Placeholder 6">
            <a:extLst>
              <a:ext uri="{FF2B5EF4-FFF2-40B4-BE49-F238E27FC236}">
                <a16:creationId xmlns:a16="http://schemas.microsoft.com/office/drawing/2014/main" id="{03C675B3-E6B7-A40A-8868-2977B44C15E5}"/>
              </a:ext>
            </a:extLst>
          </p:cNvPr>
          <p:cNvSpPr>
            <a:spLocks noGrp="1"/>
          </p:cNvSpPr>
          <p:nvPr>
            <p:ph type="chart" sz="quarter" idx="12"/>
          </p:nvPr>
        </p:nvSpPr>
        <p:spPr>
          <a:xfrm>
            <a:off x="6276975" y="2160000"/>
            <a:ext cx="5219700" cy="3960000"/>
          </a:xfrm>
          <a:prstGeom prst="rect">
            <a:avLst/>
          </a:prstGeom>
        </p:spPr>
        <p:txBody>
          <a:bodyPr/>
          <a:lstStyle>
            <a:lvl1pPr>
              <a:defRPr>
                <a:solidFill>
                  <a:schemeClr val="bg1"/>
                </a:solidFill>
              </a:defRPr>
            </a:lvl1pPr>
          </a:lstStyle>
          <a:p>
            <a:r>
              <a:rPr lang="en-US"/>
              <a:t>Click icon to add chart</a:t>
            </a:r>
            <a:endParaRPr lang="en-GB"/>
          </a:p>
        </p:txBody>
      </p:sp>
      <p:sp>
        <p:nvSpPr>
          <p:cNvPr id="7" name="Text Placeholder 8">
            <a:extLst>
              <a:ext uri="{FF2B5EF4-FFF2-40B4-BE49-F238E27FC236}">
                <a16:creationId xmlns:a16="http://schemas.microsoft.com/office/drawing/2014/main" id="{573F965B-6397-FED5-7711-6FB9C4B16DAC}"/>
              </a:ext>
            </a:extLst>
          </p:cNvPr>
          <p:cNvSpPr>
            <a:spLocks noGrp="1"/>
          </p:cNvSpPr>
          <p:nvPr>
            <p:ph type="body" sz="quarter" idx="13"/>
          </p:nvPr>
        </p:nvSpPr>
        <p:spPr>
          <a:xfrm>
            <a:off x="6276975" y="1736203"/>
            <a:ext cx="5219700" cy="424386"/>
          </a:xfrm>
          <a:prstGeom prst="rect">
            <a:avLst/>
          </a:prstGeom>
        </p:spPr>
        <p:txBody>
          <a:bodyPr/>
          <a:lstStyle>
            <a:lvl1pPr marL="0" indent="0">
              <a:buNone/>
              <a:defRPr sz="1800" b="1">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edit Master text styles</a:t>
            </a:r>
          </a:p>
        </p:txBody>
      </p:sp>
      <p:sp>
        <p:nvSpPr>
          <p:cNvPr id="8" name="Slide Number Placeholder 7">
            <a:extLst>
              <a:ext uri="{FF2B5EF4-FFF2-40B4-BE49-F238E27FC236}">
                <a16:creationId xmlns:a16="http://schemas.microsoft.com/office/drawing/2014/main" id="{96720006-FFA9-6FDA-7104-3A5F25A1B360}"/>
              </a:ext>
            </a:extLst>
          </p:cNvPr>
          <p:cNvSpPr>
            <a:spLocks noGrp="1"/>
          </p:cNvSpPr>
          <p:nvPr>
            <p:ph type="sldNum" sz="quarter" idx="14"/>
          </p:nvPr>
        </p:nvSpPr>
        <p:spPr/>
        <p:txBody>
          <a:bodyPr/>
          <a:lstStyle>
            <a:lvl1pPr>
              <a:defRPr>
                <a:solidFill>
                  <a:schemeClr val="accent5"/>
                </a:solidFill>
              </a:defRPr>
            </a:lvl1pPr>
          </a:lstStyle>
          <a:p>
            <a:fld id="{E36068A3-EB35-4691-B3BB-50E063B7F96B}" type="slidenum">
              <a:rPr lang="en-GB" smtClean="0"/>
              <a:pPr/>
              <a:t>‹#›</a:t>
            </a:fld>
            <a:endParaRPr lang="en-GB"/>
          </a:p>
        </p:txBody>
      </p:sp>
      <p:pic>
        <p:nvPicPr>
          <p:cNvPr id="3" name="Picture 2">
            <a:extLst>
              <a:ext uri="{FF2B5EF4-FFF2-40B4-BE49-F238E27FC236}">
                <a16:creationId xmlns:a16="http://schemas.microsoft.com/office/drawing/2014/main" id="{FC8652DC-9A35-B1FD-70A1-0245C3FAEF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Tree>
    <p:extLst>
      <p:ext uri="{BB962C8B-B14F-4D97-AF65-F5344CB8AC3E}">
        <p14:creationId xmlns:p14="http://schemas.microsoft.com/office/powerpoint/2010/main" val="487052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3_ Chart - oatmeal">
    <p:bg>
      <p:bgRef idx="1001">
        <a:schemeClr val="bg2"/>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E3B6620-C98A-450E-AB54-3EC3D09DB1A9}"/>
              </a:ext>
            </a:extLst>
          </p:cNvPr>
          <p:cNvSpPr>
            <a:spLocks noGrp="1"/>
          </p:cNvSpPr>
          <p:nvPr>
            <p:ph type="title"/>
          </p:nvPr>
        </p:nvSpPr>
        <p:spPr>
          <a:xfrm>
            <a:off x="695324" y="1080000"/>
            <a:ext cx="5220001" cy="570628"/>
          </a:xfrm>
          <a:prstGeom prst="rect">
            <a:avLst/>
          </a:prstGeom>
          <a:solidFill>
            <a:schemeClr val="accent5"/>
          </a:solidFill>
        </p:spPr>
        <p:txBody>
          <a:bodyPr lIns="108000" tIns="108000" rIns="108000" bIns="108000" anchor="t">
            <a:normAutofit/>
          </a:bodyPr>
          <a:lstStyle>
            <a:lvl1pPr algn="l">
              <a:lnSpc>
                <a:spcPct val="100000"/>
              </a:lnSpc>
              <a:defRPr sz="2400" b="1">
                <a:solidFill>
                  <a:schemeClr val="tx1"/>
                </a:solidFill>
                <a:latin typeface="+mn-lt"/>
              </a:defRPr>
            </a:lvl1pPr>
          </a:lstStyle>
          <a:p>
            <a:r>
              <a:rPr lang="en-US" noProof="0"/>
              <a:t>Click to edit Master title style</a:t>
            </a:r>
            <a:endParaRPr lang="en-GB" noProof="0"/>
          </a:p>
        </p:txBody>
      </p:sp>
      <p:sp>
        <p:nvSpPr>
          <p:cNvPr id="3" name="Content Placeholder 3">
            <a:extLst>
              <a:ext uri="{FF2B5EF4-FFF2-40B4-BE49-F238E27FC236}">
                <a16:creationId xmlns:a16="http://schemas.microsoft.com/office/drawing/2014/main" id="{05E10769-F8CB-A0DE-CAB3-F08DE8B71773}"/>
              </a:ext>
            </a:extLst>
          </p:cNvPr>
          <p:cNvSpPr>
            <a:spLocks noGrp="1"/>
          </p:cNvSpPr>
          <p:nvPr>
            <p:ph sz="half" idx="11"/>
          </p:nvPr>
        </p:nvSpPr>
        <p:spPr>
          <a:xfrm>
            <a:off x="6276675" y="1080000"/>
            <a:ext cx="5220000" cy="5040000"/>
          </a:xfrm>
          <a:prstGeom prst="rect">
            <a:avLst/>
          </a:prstGeom>
        </p:spPr>
        <p:txBody>
          <a:bodyPr lIns="0" tIns="0" rIns="0" bIns="0" numCol="1" spcCol="288000">
            <a:noAutofit/>
          </a:bodyPr>
          <a:lstStyle>
            <a:lvl1pPr marL="0" indent="0">
              <a:lnSpc>
                <a:spcPct val="100000"/>
              </a:lnSpc>
              <a:buClr>
                <a:srgbClr val="EF8DFF"/>
              </a:buClr>
              <a:buNone/>
              <a:defRPr sz="2000">
                <a:solidFill>
                  <a:schemeClr val="tx1"/>
                </a:solidFill>
                <a:latin typeface="+mn-lt"/>
              </a:defRPr>
            </a:lvl1pPr>
            <a:lvl2pPr marL="457200" indent="0">
              <a:lnSpc>
                <a:spcPct val="100000"/>
              </a:lnSpc>
              <a:buClr>
                <a:srgbClr val="EF8DFF"/>
              </a:buClr>
              <a:buNone/>
              <a:defRPr sz="1800">
                <a:solidFill>
                  <a:schemeClr val="tx1"/>
                </a:solidFill>
                <a:latin typeface="+mn-lt"/>
              </a:defRPr>
            </a:lvl2pPr>
            <a:lvl3pPr marL="914400" indent="0">
              <a:lnSpc>
                <a:spcPct val="100000"/>
              </a:lnSpc>
              <a:buClr>
                <a:srgbClr val="EF8DFF"/>
              </a:buClr>
              <a:buNone/>
              <a:defRPr sz="1600">
                <a:solidFill>
                  <a:schemeClr val="tx1"/>
                </a:solidFill>
                <a:latin typeface="+mn-lt"/>
              </a:defRPr>
            </a:lvl3pPr>
            <a:lvl4pPr marL="1371600" indent="0">
              <a:lnSpc>
                <a:spcPct val="100000"/>
              </a:lnSpc>
              <a:buClr>
                <a:srgbClr val="EF8DFF"/>
              </a:buClr>
              <a:buNone/>
              <a:defRPr sz="1400">
                <a:solidFill>
                  <a:schemeClr val="tx1"/>
                </a:solidFill>
                <a:latin typeface="+mn-lt"/>
              </a:defRPr>
            </a:lvl4pPr>
            <a:lvl5pPr marL="1828800" indent="0">
              <a:lnSpc>
                <a:spcPct val="100000"/>
              </a:lnSpc>
              <a:buClr>
                <a:srgbClr val="EF8DFF"/>
              </a:buClr>
              <a:buNone/>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7D4DF116-653F-D66F-C049-D46B081C813F}"/>
              </a:ext>
            </a:extLst>
          </p:cNvPr>
          <p:cNvSpPr>
            <a:spLocks noGrp="1"/>
          </p:cNvSpPr>
          <p:nvPr>
            <p:ph sz="half" idx="2"/>
          </p:nvPr>
        </p:nvSpPr>
        <p:spPr>
          <a:xfrm>
            <a:off x="695325" y="2160000"/>
            <a:ext cx="5220000" cy="3960000"/>
          </a:xfrm>
          <a:prstGeom prst="rect">
            <a:avLst/>
          </a:prstGeom>
        </p:spPr>
        <p:txBody>
          <a:bodyPr lIns="0" tIns="0" rIns="0" bIns="0" numCol="1" spcCol="288000">
            <a:noAutofit/>
          </a:bodyPr>
          <a:lstStyle>
            <a:lvl1pPr>
              <a:lnSpc>
                <a:spcPct val="100000"/>
              </a:lnSpc>
              <a:buClr>
                <a:srgbClr val="EF8DFF"/>
              </a:buClr>
              <a:defRPr sz="2000">
                <a:solidFill>
                  <a:schemeClr val="tx1"/>
                </a:solidFill>
                <a:latin typeface="+mn-lt"/>
              </a:defRPr>
            </a:lvl1pPr>
            <a:lvl2pPr>
              <a:lnSpc>
                <a:spcPct val="100000"/>
              </a:lnSpc>
              <a:buClr>
                <a:srgbClr val="EF8DFF"/>
              </a:buClr>
              <a:defRPr sz="1800">
                <a:solidFill>
                  <a:schemeClr val="tx1"/>
                </a:solidFill>
                <a:latin typeface="+mn-lt"/>
              </a:defRPr>
            </a:lvl2pPr>
            <a:lvl3pPr>
              <a:lnSpc>
                <a:spcPct val="100000"/>
              </a:lnSpc>
              <a:buClr>
                <a:srgbClr val="EF8DFF"/>
              </a:buClr>
              <a:defRPr sz="1600">
                <a:solidFill>
                  <a:schemeClr val="tx1"/>
                </a:solidFill>
                <a:latin typeface="+mn-lt"/>
              </a:defRPr>
            </a:lvl3pPr>
            <a:lvl4pPr>
              <a:lnSpc>
                <a:spcPct val="100000"/>
              </a:lnSpc>
              <a:buClr>
                <a:srgbClr val="EF8DFF"/>
              </a:buClr>
              <a:defRPr sz="1400">
                <a:solidFill>
                  <a:schemeClr val="tx1"/>
                </a:solidFill>
                <a:latin typeface="+mn-lt"/>
              </a:defRPr>
            </a:lvl4pPr>
            <a:lvl5pPr>
              <a:lnSpc>
                <a:spcPct val="100000"/>
              </a:lnSpc>
              <a:buClr>
                <a:srgbClr val="EF8DFF"/>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Chart Placeholder 6">
            <a:extLst>
              <a:ext uri="{FF2B5EF4-FFF2-40B4-BE49-F238E27FC236}">
                <a16:creationId xmlns:a16="http://schemas.microsoft.com/office/drawing/2014/main" id="{717FD3F6-8DEC-0BD2-4C2D-4B09C21533EA}"/>
              </a:ext>
            </a:extLst>
          </p:cNvPr>
          <p:cNvSpPr>
            <a:spLocks noGrp="1"/>
          </p:cNvSpPr>
          <p:nvPr>
            <p:ph type="chart" sz="quarter" idx="12"/>
          </p:nvPr>
        </p:nvSpPr>
        <p:spPr>
          <a:xfrm>
            <a:off x="695325" y="1650814"/>
            <a:ext cx="5219700" cy="4469000"/>
          </a:xfrm>
          <a:prstGeom prst="rect">
            <a:avLst/>
          </a:prstGeom>
          <a:solidFill>
            <a:schemeClr val="accent5"/>
          </a:solidFill>
        </p:spPr>
        <p:txBody>
          <a:bodyPr/>
          <a:lstStyle>
            <a:lvl1pPr marL="0" indent="0">
              <a:buNone/>
              <a:defRPr/>
            </a:lvl1pPr>
          </a:lstStyle>
          <a:p>
            <a:r>
              <a:rPr lang="en-US"/>
              <a:t>Click icon to add chart</a:t>
            </a:r>
            <a:endParaRPr lang="en-GB"/>
          </a:p>
        </p:txBody>
      </p:sp>
      <p:sp>
        <p:nvSpPr>
          <p:cNvPr id="9" name="Slide Number Placeholder 8">
            <a:extLst>
              <a:ext uri="{FF2B5EF4-FFF2-40B4-BE49-F238E27FC236}">
                <a16:creationId xmlns:a16="http://schemas.microsoft.com/office/drawing/2014/main" id="{71BEF70C-07C8-C929-869F-F727CB7ADD24}"/>
              </a:ext>
            </a:extLst>
          </p:cNvPr>
          <p:cNvSpPr>
            <a:spLocks noGrp="1"/>
          </p:cNvSpPr>
          <p:nvPr>
            <p:ph type="sldNum" sz="quarter" idx="13"/>
          </p:nvPr>
        </p:nvSpPr>
        <p:spPr/>
        <p:txBody>
          <a:bodyPr/>
          <a:lstStyle/>
          <a:p>
            <a:fld id="{E36068A3-EB35-4691-B3BB-50E063B7F96B}" type="slidenum">
              <a:rPr lang="en-GB" smtClean="0"/>
              <a:pPr/>
              <a:t>‹#›</a:t>
            </a:fld>
            <a:endParaRPr lang="en-GB"/>
          </a:p>
        </p:txBody>
      </p:sp>
      <p:pic>
        <p:nvPicPr>
          <p:cNvPr id="4" name="Picture 3" descr="A logo with text on it&#10;&#10;AI-generated content may be incorrect.">
            <a:extLst>
              <a:ext uri="{FF2B5EF4-FFF2-40B4-BE49-F238E27FC236}">
                <a16:creationId xmlns:a16="http://schemas.microsoft.com/office/drawing/2014/main" id="{85231FB2-6F31-13A0-2698-7F58951931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14001931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userDrawn="1">
          <p15:clr>
            <a:srgbClr val="FBAE40"/>
          </p15:clr>
        </p15:guide>
        <p15:guide id="2" pos="43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4_ Chart - large">
    <p:bg>
      <p:bgRef idx="1001">
        <a:schemeClr val="bg2"/>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E3B6620-C98A-450E-AB54-3EC3D09DB1A9}"/>
              </a:ext>
            </a:extLst>
          </p:cNvPr>
          <p:cNvSpPr>
            <a:spLocks noGrp="1"/>
          </p:cNvSpPr>
          <p:nvPr>
            <p:ph type="title"/>
          </p:nvPr>
        </p:nvSpPr>
        <p:spPr>
          <a:xfrm>
            <a:off x="695324" y="1080000"/>
            <a:ext cx="10801350" cy="570628"/>
          </a:xfrm>
          <a:prstGeom prst="rect">
            <a:avLst/>
          </a:prstGeom>
          <a:solidFill>
            <a:schemeClr val="accent5"/>
          </a:solidFill>
        </p:spPr>
        <p:txBody>
          <a:bodyPr lIns="108000" tIns="108000" rIns="108000" bIns="108000" anchor="t">
            <a:normAutofit/>
          </a:bodyPr>
          <a:lstStyle>
            <a:lvl1pPr algn="l">
              <a:lnSpc>
                <a:spcPct val="100000"/>
              </a:lnSpc>
              <a:defRPr sz="2400" b="1">
                <a:solidFill>
                  <a:schemeClr val="tx1"/>
                </a:solidFill>
                <a:latin typeface="+mn-lt"/>
              </a:defRPr>
            </a:lvl1pPr>
          </a:lstStyle>
          <a:p>
            <a:r>
              <a:rPr lang="en-US" noProof="0"/>
              <a:t>Click to edit Master title style</a:t>
            </a:r>
            <a:endParaRPr lang="en-GB" noProof="0"/>
          </a:p>
        </p:txBody>
      </p:sp>
      <p:sp>
        <p:nvSpPr>
          <p:cNvPr id="6" name="Content Placeholder 3">
            <a:extLst>
              <a:ext uri="{FF2B5EF4-FFF2-40B4-BE49-F238E27FC236}">
                <a16:creationId xmlns:a16="http://schemas.microsoft.com/office/drawing/2014/main" id="{7D4DF116-653F-D66F-C049-D46B081C813F}"/>
              </a:ext>
            </a:extLst>
          </p:cNvPr>
          <p:cNvSpPr>
            <a:spLocks noGrp="1"/>
          </p:cNvSpPr>
          <p:nvPr>
            <p:ph sz="half" idx="2"/>
          </p:nvPr>
        </p:nvSpPr>
        <p:spPr>
          <a:xfrm>
            <a:off x="695325" y="2160000"/>
            <a:ext cx="5220000" cy="3960000"/>
          </a:xfrm>
          <a:prstGeom prst="rect">
            <a:avLst/>
          </a:prstGeom>
        </p:spPr>
        <p:txBody>
          <a:bodyPr lIns="0" tIns="0" rIns="0" bIns="0" numCol="1" spcCol="288000">
            <a:noAutofit/>
          </a:bodyPr>
          <a:lstStyle>
            <a:lvl1pPr>
              <a:lnSpc>
                <a:spcPct val="100000"/>
              </a:lnSpc>
              <a:buClr>
                <a:srgbClr val="EF8DFF"/>
              </a:buClr>
              <a:defRPr sz="2000">
                <a:solidFill>
                  <a:schemeClr val="tx1"/>
                </a:solidFill>
                <a:latin typeface="+mn-lt"/>
              </a:defRPr>
            </a:lvl1pPr>
            <a:lvl2pPr>
              <a:lnSpc>
                <a:spcPct val="100000"/>
              </a:lnSpc>
              <a:buClr>
                <a:srgbClr val="EF8DFF"/>
              </a:buClr>
              <a:defRPr sz="1800">
                <a:solidFill>
                  <a:schemeClr val="tx1"/>
                </a:solidFill>
                <a:latin typeface="+mn-lt"/>
              </a:defRPr>
            </a:lvl2pPr>
            <a:lvl3pPr>
              <a:lnSpc>
                <a:spcPct val="100000"/>
              </a:lnSpc>
              <a:buClr>
                <a:srgbClr val="EF8DFF"/>
              </a:buClr>
              <a:defRPr sz="1600">
                <a:solidFill>
                  <a:schemeClr val="tx1"/>
                </a:solidFill>
                <a:latin typeface="+mn-lt"/>
              </a:defRPr>
            </a:lvl3pPr>
            <a:lvl4pPr>
              <a:lnSpc>
                <a:spcPct val="100000"/>
              </a:lnSpc>
              <a:buClr>
                <a:srgbClr val="EF8DFF"/>
              </a:buClr>
              <a:defRPr sz="1400">
                <a:solidFill>
                  <a:schemeClr val="tx1"/>
                </a:solidFill>
                <a:latin typeface="+mn-lt"/>
              </a:defRPr>
            </a:lvl4pPr>
            <a:lvl5pPr>
              <a:lnSpc>
                <a:spcPct val="100000"/>
              </a:lnSpc>
              <a:buClr>
                <a:srgbClr val="EF8DFF"/>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Chart Placeholder 6">
            <a:extLst>
              <a:ext uri="{FF2B5EF4-FFF2-40B4-BE49-F238E27FC236}">
                <a16:creationId xmlns:a16="http://schemas.microsoft.com/office/drawing/2014/main" id="{717FD3F6-8DEC-0BD2-4C2D-4B09C21533EA}"/>
              </a:ext>
            </a:extLst>
          </p:cNvPr>
          <p:cNvSpPr>
            <a:spLocks noGrp="1"/>
          </p:cNvSpPr>
          <p:nvPr>
            <p:ph type="chart" sz="quarter" idx="12"/>
          </p:nvPr>
        </p:nvSpPr>
        <p:spPr>
          <a:xfrm>
            <a:off x="695325" y="1650814"/>
            <a:ext cx="10801350" cy="4469000"/>
          </a:xfrm>
          <a:prstGeom prst="rect">
            <a:avLst/>
          </a:prstGeom>
          <a:solidFill>
            <a:schemeClr val="accent5"/>
          </a:solidFill>
        </p:spPr>
        <p:txBody>
          <a:bodyPr/>
          <a:lstStyle>
            <a:lvl1pPr marL="0" indent="0">
              <a:buNone/>
              <a:defRPr/>
            </a:lvl1pPr>
          </a:lstStyle>
          <a:p>
            <a:r>
              <a:rPr lang="en-US"/>
              <a:t>Click icon to add chart</a:t>
            </a:r>
            <a:endParaRPr lang="en-GB"/>
          </a:p>
        </p:txBody>
      </p:sp>
      <p:sp>
        <p:nvSpPr>
          <p:cNvPr id="8" name="Slide Number Placeholder 7">
            <a:extLst>
              <a:ext uri="{FF2B5EF4-FFF2-40B4-BE49-F238E27FC236}">
                <a16:creationId xmlns:a16="http://schemas.microsoft.com/office/drawing/2014/main" id="{3A4C29FF-D5B5-3803-A81D-1B8285B70A2E}"/>
              </a:ext>
            </a:extLst>
          </p:cNvPr>
          <p:cNvSpPr>
            <a:spLocks noGrp="1"/>
          </p:cNvSpPr>
          <p:nvPr>
            <p:ph type="sldNum" sz="quarter" idx="13"/>
          </p:nvPr>
        </p:nvSpPr>
        <p:spPr/>
        <p:txBody>
          <a:bodyPr/>
          <a:lstStyle/>
          <a:p>
            <a:fld id="{E36068A3-EB35-4691-B3BB-50E063B7F96B}" type="slidenum">
              <a:rPr lang="en-GB" smtClean="0"/>
              <a:pPr/>
              <a:t>‹#›</a:t>
            </a:fld>
            <a:endParaRPr lang="en-GB"/>
          </a:p>
        </p:txBody>
      </p:sp>
      <p:pic>
        <p:nvPicPr>
          <p:cNvPr id="3" name="Picture 2" descr="A logo with text on it&#10;&#10;AI-generated content may be incorrect.">
            <a:extLst>
              <a:ext uri="{FF2B5EF4-FFF2-40B4-BE49-F238E27FC236}">
                <a16:creationId xmlns:a16="http://schemas.microsoft.com/office/drawing/2014/main" id="{F52093BD-B62A-55A3-0746-F650F1917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14807110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userDrawn="1">
          <p15:clr>
            <a:srgbClr val="FBAE40"/>
          </p15:clr>
        </p15:guide>
        <p15:guide id="2"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C852913-C4DF-71F1-8C45-2D7834317041}"/>
              </a:ext>
            </a:extLst>
          </p:cNvPr>
          <p:cNvSpPr txBox="1"/>
          <p:nvPr userDrawn="1"/>
        </p:nvSpPr>
        <p:spPr>
          <a:xfrm>
            <a:off x="967116" y="5040268"/>
            <a:ext cx="10029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white"/>
                </a:solidFill>
                <a:effectLst/>
                <a:uLnTx/>
                <a:uFillTx/>
                <a:latin typeface="Myriad Pro Light" panose="020B0403030403020204" pitchFamily="34" charset="0"/>
                <a:ea typeface="+mn-ea"/>
                <a:cs typeface="+mn-cs"/>
              </a:rPr>
              <a:t>:    Bradninch Court, Castle Street, Exeter, EX4 3PL</a:t>
            </a:r>
          </a:p>
        </p:txBody>
      </p:sp>
      <p:pic>
        <p:nvPicPr>
          <p:cNvPr id="14" name="Graphic 13" descr="Marker">
            <a:extLst>
              <a:ext uri="{FF2B5EF4-FFF2-40B4-BE49-F238E27FC236}">
                <a16:creationId xmlns:a16="http://schemas.microsoft.com/office/drawing/2014/main" id="{0DE9EE32-316A-D17C-FF67-86CF0694990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620" y="5094815"/>
            <a:ext cx="304052" cy="299373"/>
          </a:xfrm>
          <a:prstGeom prst="rect">
            <a:avLst/>
          </a:prstGeom>
          <a:effectLst>
            <a:outerShdw blurRad="152400" dist="317500" dir="5400000" sx="90000" sy="-19000" rotWithShape="0">
              <a:prstClr val="black">
                <a:alpha val="15000"/>
              </a:prstClr>
            </a:outerShdw>
          </a:effectLst>
        </p:spPr>
      </p:pic>
      <p:pic>
        <p:nvPicPr>
          <p:cNvPr id="3" name="Picture 2" descr="A white letter g on a black background&#10;&#10;AI-generated content may be incorrect.">
            <a:extLst>
              <a:ext uri="{FF2B5EF4-FFF2-40B4-BE49-F238E27FC236}">
                <a16:creationId xmlns:a16="http://schemas.microsoft.com/office/drawing/2014/main" id="{5BD5E3B2-008B-6C47-BDC9-3BB476EC12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4799" y="4520081"/>
            <a:ext cx="1166031" cy="227959"/>
          </a:xfrm>
          <a:prstGeom prst="rect">
            <a:avLst/>
          </a:prstGeom>
        </p:spPr>
      </p:pic>
      <p:pic>
        <p:nvPicPr>
          <p:cNvPr id="5" name="Picture 4" descr="A green and blue dotted object&#10;&#10;AI-generated content may be incorrect.">
            <a:extLst>
              <a:ext uri="{FF2B5EF4-FFF2-40B4-BE49-F238E27FC236}">
                <a16:creationId xmlns:a16="http://schemas.microsoft.com/office/drawing/2014/main" id="{DD35D05D-A125-9C94-5B94-A581A06D7DE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25412" t="23675" r="7931" b="2753"/>
          <a:stretch/>
        </p:blipFill>
        <p:spPr>
          <a:xfrm rot="10800000">
            <a:off x="5243330" y="0"/>
            <a:ext cx="6948669" cy="6858000"/>
          </a:xfrm>
          <a:prstGeom prst="rect">
            <a:avLst/>
          </a:prstGeom>
        </p:spPr>
      </p:pic>
      <p:pic>
        <p:nvPicPr>
          <p:cNvPr id="2" name="Picture 1">
            <a:extLst>
              <a:ext uri="{FF2B5EF4-FFF2-40B4-BE49-F238E27FC236}">
                <a16:creationId xmlns:a16="http://schemas.microsoft.com/office/drawing/2014/main" id="{6E94F662-25A1-5BC3-2B78-7FBC91FBD4E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47400" y="2754370"/>
            <a:ext cx="1775540" cy="806984"/>
          </a:xfrm>
          <a:prstGeom prst="rect">
            <a:avLst/>
          </a:prstGeom>
        </p:spPr>
      </p:pic>
      <p:sp>
        <p:nvSpPr>
          <p:cNvPr id="4" name="Text Placeholder 5">
            <a:extLst>
              <a:ext uri="{FF2B5EF4-FFF2-40B4-BE49-F238E27FC236}">
                <a16:creationId xmlns:a16="http://schemas.microsoft.com/office/drawing/2014/main" id="{767AB359-4290-DDA1-72CB-9F2FBB8420CB}"/>
              </a:ext>
            </a:extLst>
          </p:cNvPr>
          <p:cNvSpPr>
            <a:spLocks noGrp="1"/>
          </p:cNvSpPr>
          <p:nvPr>
            <p:ph type="body" sz="quarter" idx="16" hasCustomPrompt="1"/>
          </p:nvPr>
        </p:nvSpPr>
        <p:spPr>
          <a:xfrm>
            <a:off x="601969" y="4227853"/>
            <a:ext cx="975721" cy="227958"/>
          </a:xfrm>
          <a:prstGeom prst="rect">
            <a:avLst/>
          </a:prstGeom>
        </p:spPr>
        <p:txBody>
          <a:bodyPr>
            <a:noAutofit/>
          </a:bodyPr>
          <a:lstStyle>
            <a:lvl1pPr marL="0" indent="0" algn="l">
              <a:buNone/>
              <a:defRPr sz="1100" b="1">
                <a:solidFill>
                  <a:schemeClr val="accent5"/>
                </a:solidFill>
                <a:latin typeface="+mn-lt"/>
              </a:defRPr>
            </a:lvl1pPr>
            <a:lvl2pPr marL="457200" indent="0">
              <a:buNone/>
              <a:defRPr/>
            </a:lvl2pPr>
          </a:lstStyle>
          <a:p>
            <a:pPr lvl="0"/>
            <a:r>
              <a:rPr lang="en-US"/>
              <a:t>Managed by</a:t>
            </a:r>
          </a:p>
        </p:txBody>
      </p:sp>
    </p:spTree>
    <p:extLst>
      <p:ext uri="{BB962C8B-B14F-4D97-AF65-F5344CB8AC3E}">
        <p14:creationId xmlns:p14="http://schemas.microsoft.com/office/powerpoint/2010/main" val="23495483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 Light - warm1">
    <p:bg>
      <p:bgPr>
        <a:solidFill>
          <a:schemeClr val="bg2"/>
        </a:solidFill>
        <a:effectLst/>
      </p:bgPr>
    </p:bg>
    <p:spTree>
      <p:nvGrpSpPr>
        <p:cNvPr id="1" name=""/>
        <p:cNvGrpSpPr/>
        <p:nvPr/>
      </p:nvGrpSpPr>
      <p:grpSpPr>
        <a:xfrm>
          <a:off x="0" y="0"/>
          <a:ext cx="0" cy="0"/>
          <a:chOff x="0" y="0"/>
          <a:chExt cx="0" cy="0"/>
        </a:xfrm>
      </p:grpSpPr>
      <p:pic>
        <p:nvPicPr>
          <p:cNvPr id="8" name="Picture 7" descr="A colorful swirly lines on a black background&#10;&#10;AI-generated content may be incorrect.">
            <a:extLst>
              <a:ext uri="{FF2B5EF4-FFF2-40B4-BE49-F238E27FC236}">
                <a16:creationId xmlns:a16="http://schemas.microsoft.com/office/drawing/2014/main" id="{60B3BE82-CB58-7823-2D83-36F9F50D7767}"/>
              </a:ext>
            </a:extLst>
          </p:cNvPr>
          <p:cNvPicPr>
            <a:picLocks noChangeAspect="1"/>
          </p:cNvPicPr>
          <p:nvPr userDrawn="1"/>
        </p:nvPicPr>
        <p:blipFill>
          <a:blip r:embed="rId2">
            <a:extLst>
              <a:ext uri="{28A0092B-C50C-407E-A947-70E740481C1C}">
                <a14:useLocalDpi xmlns:a14="http://schemas.microsoft.com/office/drawing/2010/main" val="0"/>
              </a:ext>
            </a:extLst>
          </a:blip>
          <a:srcRect r="34365" b="48099"/>
          <a:stretch/>
        </p:blipFill>
        <p:spPr>
          <a:xfrm rot="16200000">
            <a:off x="7748758" y="883905"/>
            <a:ext cx="5327152" cy="3559336"/>
          </a:xfrm>
          <a:prstGeom prst="rect">
            <a:avLst/>
          </a:prstGeom>
        </p:spPr>
      </p:pic>
      <p:sp>
        <p:nvSpPr>
          <p:cNvPr id="5" name="Text Placeholder 17">
            <a:extLst>
              <a:ext uri="{FF2B5EF4-FFF2-40B4-BE49-F238E27FC236}">
                <a16:creationId xmlns:a16="http://schemas.microsoft.com/office/drawing/2014/main" id="{C67DA5EF-EE7B-FE87-BCE4-9C1667E0D4E7}"/>
              </a:ext>
            </a:extLst>
          </p:cNvPr>
          <p:cNvSpPr>
            <a:spLocks noGrp="1"/>
          </p:cNvSpPr>
          <p:nvPr>
            <p:ph type="body" sz="quarter" idx="13"/>
          </p:nvPr>
        </p:nvSpPr>
        <p:spPr>
          <a:xfrm>
            <a:off x="2136000" y="2979555"/>
            <a:ext cx="7559326" cy="2609445"/>
          </a:xfrm>
          <a:prstGeom prst="rect">
            <a:avLst/>
          </a:prstGeom>
        </p:spPr>
        <p:txBody>
          <a:bodyPr>
            <a:normAutofit/>
          </a:bodyPr>
          <a:lstStyle>
            <a:lvl1pPr marL="0" indent="0">
              <a:lnSpc>
                <a:spcPct val="100000"/>
              </a:lnSpc>
              <a:buFontTx/>
              <a:buNone/>
              <a:defRPr sz="2800">
                <a:solidFill>
                  <a:schemeClr val="tx1"/>
                </a:solidFill>
                <a:latin typeface="+mn-lt"/>
              </a:defRPr>
            </a:lvl1pPr>
            <a:lvl2pPr marL="457200" indent="0">
              <a:lnSpc>
                <a:spcPct val="100000"/>
              </a:lnSpc>
              <a:buFontTx/>
              <a:buNone/>
              <a:defRPr sz="2400">
                <a:solidFill>
                  <a:schemeClr val="tx1"/>
                </a:solidFill>
                <a:latin typeface="+mn-lt"/>
              </a:defRPr>
            </a:lvl2pPr>
            <a:lvl3pPr marL="914400" indent="0">
              <a:lnSpc>
                <a:spcPct val="100000"/>
              </a:lnSpc>
              <a:buFontTx/>
              <a:buNone/>
              <a:defRPr sz="2000">
                <a:solidFill>
                  <a:schemeClr val="tx1"/>
                </a:solidFill>
                <a:latin typeface="+mn-lt"/>
              </a:defRPr>
            </a:lvl3pPr>
            <a:lvl4pPr marL="1371600" indent="0">
              <a:lnSpc>
                <a:spcPct val="100000"/>
              </a:lnSpc>
              <a:buFontTx/>
              <a:buNone/>
              <a:defRPr sz="1800">
                <a:solidFill>
                  <a:schemeClr val="tx1"/>
                </a:solidFill>
                <a:latin typeface="+mn-lt"/>
              </a:defRPr>
            </a:lvl4pPr>
            <a:lvl5pPr marL="1828800" indent="0">
              <a:lnSpc>
                <a:spcPct val="100000"/>
              </a:lnSpc>
              <a:buFontTx/>
              <a:buNone/>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AC93F062-0877-64EE-0C61-1AE9BB53DE08}"/>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chemeClr val="tx1"/>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191C9001-0C18-02CC-DF72-272D7D0D5185}"/>
              </a:ext>
            </a:extLst>
          </p:cNvPr>
          <p:cNvSpPr>
            <a:spLocks noGrp="1"/>
          </p:cNvSpPr>
          <p:nvPr>
            <p:ph type="sldNum" sz="quarter" idx="14"/>
          </p:nvPr>
        </p:nvSpPr>
        <p:spPr/>
        <p:txBody>
          <a:bodyPr/>
          <a:lstStyle/>
          <a:p>
            <a:fld id="{E36068A3-EB35-4691-B3BB-50E063B7F96B}" type="slidenum">
              <a:rPr lang="en-GB" smtClean="0"/>
              <a:pPr/>
              <a:t>‹#›</a:t>
            </a:fld>
            <a:endParaRPr lang="en-GB"/>
          </a:p>
        </p:txBody>
      </p:sp>
      <p:pic>
        <p:nvPicPr>
          <p:cNvPr id="3" name="Picture 2" descr="A logo with text on it&#10;&#10;AI-generated content may be incorrect.">
            <a:extLst>
              <a:ext uri="{FF2B5EF4-FFF2-40B4-BE49-F238E27FC236}">
                <a16:creationId xmlns:a16="http://schemas.microsoft.com/office/drawing/2014/main" id="{7DE2F48A-0436-8842-BFEA-8E780A8D5E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2096983013"/>
      </p:ext>
    </p:extLst>
  </p:cSld>
  <p:clrMapOvr>
    <a:masterClrMapping/>
  </p:clrMapOvr>
  <p:extLst>
    <p:ext uri="{DCECCB84-F9BA-43D5-87BE-67443E8EF086}">
      <p15:sldGuideLst xmlns:p15="http://schemas.microsoft.com/office/powerpoint/2012/main">
        <p15:guide id="1" orient="horz" pos="799">
          <p15:clr>
            <a:srgbClr val="FBAE40"/>
          </p15:clr>
        </p15:guide>
        <p15:guide id="2"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 Light - warm2">
    <p:bg>
      <p:bgPr>
        <a:solidFill>
          <a:schemeClr val="bg2"/>
        </a:solidFill>
        <a:effectLst/>
      </p:bgPr>
    </p:bg>
    <p:spTree>
      <p:nvGrpSpPr>
        <p:cNvPr id="1" name=""/>
        <p:cNvGrpSpPr/>
        <p:nvPr/>
      </p:nvGrpSpPr>
      <p:grpSpPr>
        <a:xfrm>
          <a:off x="0" y="0"/>
          <a:ext cx="0" cy="0"/>
          <a:chOff x="0" y="0"/>
          <a:chExt cx="0" cy="0"/>
        </a:xfrm>
      </p:grpSpPr>
      <p:pic>
        <p:nvPicPr>
          <p:cNvPr id="3" name="Picture 2" descr="A colorful swirly lines on a black background&#10;&#10;AI-generated content may be incorrect.">
            <a:extLst>
              <a:ext uri="{FF2B5EF4-FFF2-40B4-BE49-F238E27FC236}">
                <a16:creationId xmlns:a16="http://schemas.microsoft.com/office/drawing/2014/main" id="{629406AA-3721-A874-DBB4-CBA0F7D599D9}"/>
              </a:ext>
            </a:extLst>
          </p:cNvPr>
          <p:cNvPicPr>
            <a:picLocks noChangeAspect="1"/>
          </p:cNvPicPr>
          <p:nvPr userDrawn="1"/>
        </p:nvPicPr>
        <p:blipFill>
          <a:blip r:embed="rId2">
            <a:extLst>
              <a:ext uri="{28A0092B-C50C-407E-A947-70E740481C1C}">
                <a14:useLocalDpi xmlns:a14="http://schemas.microsoft.com/office/drawing/2010/main" val="0"/>
              </a:ext>
            </a:extLst>
          </a:blip>
          <a:srcRect l="979" r="11257" b="52715"/>
          <a:stretch/>
        </p:blipFill>
        <p:spPr>
          <a:xfrm>
            <a:off x="1297209" y="3161398"/>
            <a:ext cx="10894791" cy="3696602"/>
          </a:xfrm>
          <a:prstGeom prst="rect">
            <a:avLst/>
          </a:prstGeom>
        </p:spPr>
      </p:pic>
      <p:sp>
        <p:nvSpPr>
          <p:cNvPr id="6" name="Title 1">
            <a:extLst>
              <a:ext uri="{FF2B5EF4-FFF2-40B4-BE49-F238E27FC236}">
                <a16:creationId xmlns:a16="http://schemas.microsoft.com/office/drawing/2014/main" id="{AC93F062-0877-64EE-0C61-1AE9BB53DE08}"/>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chemeClr val="tx1"/>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ABD410B1-5B01-F3AB-E9E9-FB7E104700AB}"/>
              </a:ext>
            </a:extLst>
          </p:cNvPr>
          <p:cNvSpPr>
            <a:spLocks noGrp="1"/>
          </p:cNvSpPr>
          <p:nvPr>
            <p:ph type="sldNum" sz="quarter" idx="10"/>
          </p:nvPr>
        </p:nvSpPr>
        <p:spPr/>
        <p:txBody>
          <a:bodyPr/>
          <a:lstStyle/>
          <a:p>
            <a:fld id="{E36068A3-EB35-4691-B3BB-50E063B7F96B}" type="slidenum">
              <a:rPr lang="en-GB" smtClean="0"/>
              <a:pPr/>
              <a:t>‹#›</a:t>
            </a:fld>
            <a:endParaRPr lang="en-GB"/>
          </a:p>
        </p:txBody>
      </p:sp>
      <p:pic>
        <p:nvPicPr>
          <p:cNvPr id="4" name="Picture 3" descr="A logo with text on it&#10;&#10;AI-generated content may be incorrect.">
            <a:extLst>
              <a:ext uri="{FF2B5EF4-FFF2-40B4-BE49-F238E27FC236}">
                <a16:creationId xmlns:a16="http://schemas.microsoft.com/office/drawing/2014/main" id="{50DEB37D-6407-D908-65D8-7995917507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4225201723"/>
      </p:ext>
    </p:extLst>
  </p:cSld>
  <p:clrMapOvr>
    <a:masterClrMapping/>
  </p:clrMapOvr>
  <p:extLst>
    <p:ext uri="{DCECCB84-F9BA-43D5-87BE-67443E8EF086}">
      <p15:sldGuideLst xmlns:p15="http://schemas.microsoft.com/office/powerpoint/2012/main">
        <p15:guide id="1" orient="horz" pos="799">
          <p15:clr>
            <a:srgbClr val="FBAE40"/>
          </p15:clr>
        </p15:guide>
        <p15:guide id="2"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 Light - cool1">
    <p:bg>
      <p:bgPr>
        <a:solidFill>
          <a:schemeClr val="bg2"/>
        </a:solidFill>
        <a:effectLst/>
      </p:bgPr>
    </p:bg>
    <p:spTree>
      <p:nvGrpSpPr>
        <p:cNvPr id="1" name=""/>
        <p:cNvGrpSpPr/>
        <p:nvPr/>
      </p:nvGrpSpPr>
      <p:grpSpPr>
        <a:xfrm>
          <a:off x="0" y="0"/>
          <a:ext cx="0" cy="0"/>
          <a:chOff x="0" y="0"/>
          <a:chExt cx="0" cy="0"/>
        </a:xfrm>
      </p:grpSpPr>
      <p:pic>
        <p:nvPicPr>
          <p:cNvPr id="3" name="Picture 2" descr="A green and yellow dotted swirls&#10;&#10;AI-generated content may be incorrect.">
            <a:extLst>
              <a:ext uri="{FF2B5EF4-FFF2-40B4-BE49-F238E27FC236}">
                <a16:creationId xmlns:a16="http://schemas.microsoft.com/office/drawing/2014/main" id="{06EB6D34-F365-A0F0-076A-29A7F24578FC}"/>
              </a:ext>
            </a:extLst>
          </p:cNvPr>
          <p:cNvPicPr>
            <a:picLocks noChangeAspect="1"/>
          </p:cNvPicPr>
          <p:nvPr userDrawn="1"/>
        </p:nvPicPr>
        <p:blipFill>
          <a:blip r:embed="rId2">
            <a:extLst>
              <a:ext uri="{28A0092B-C50C-407E-A947-70E740481C1C}">
                <a14:useLocalDpi xmlns:a14="http://schemas.microsoft.com/office/drawing/2010/main" val="0"/>
              </a:ext>
            </a:extLst>
          </a:blip>
          <a:srcRect l="47672" b="35623"/>
          <a:stretch/>
        </p:blipFill>
        <p:spPr>
          <a:xfrm rot="10800000">
            <a:off x="7064201" y="0"/>
            <a:ext cx="5127799" cy="4414969"/>
          </a:xfrm>
          <a:prstGeom prst="rect">
            <a:avLst/>
          </a:prstGeom>
        </p:spPr>
      </p:pic>
      <p:sp>
        <p:nvSpPr>
          <p:cNvPr id="5" name="Text Placeholder 17">
            <a:extLst>
              <a:ext uri="{FF2B5EF4-FFF2-40B4-BE49-F238E27FC236}">
                <a16:creationId xmlns:a16="http://schemas.microsoft.com/office/drawing/2014/main" id="{C67DA5EF-EE7B-FE87-BCE4-9C1667E0D4E7}"/>
              </a:ext>
            </a:extLst>
          </p:cNvPr>
          <p:cNvSpPr>
            <a:spLocks noGrp="1"/>
          </p:cNvSpPr>
          <p:nvPr>
            <p:ph type="body" sz="quarter" idx="13"/>
          </p:nvPr>
        </p:nvSpPr>
        <p:spPr>
          <a:xfrm>
            <a:off x="2136000" y="2979555"/>
            <a:ext cx="7559326" cy="2609445"/>
          </a:xfrm>
          <a:prstGeom prst="rect">
            <a:avLst/>
          </a:prstGeom>
        </p:spPr>
        <p:txBody>
          <a:bodyPr>
            <a:normAutofit/>
          </a:bodyPr>
          <a:lstStyle>
            <a:lvl1pPr marL="0" indent="0">
              <a:lnSpc>
                <a:spcPct val="100000"/>
              </a:lnSpc>
              <a:buFontTx/>
              <a:buNone/>
              <a:defRPr sz="2800">
                <a:solidFill>
                  <a:schemeClr val="tx1"/>
                </a:solidFill>
                <a:latin typeface="+mn-lt"/>
              </a:defRPr>
            </a:lvl1pPr>
            <a:lvl2pPr marL="457200" indent="0">
              <a:lnSpc>
                <a:spcPct val="100000"/>
              </a:lnSpc>
              <a:buFontTx/>
              <a:buNone/>
              <a:defRPr sz="2400">
                <a:solidFill>
                  <a:schemeClr val="tx1"/>
                </a:solidFill>
                <a:latin typeface="+mn-lt"/>
              </a:defRPr>
            </a:lvl2pPr>
            <a:lvl3pPr marL="914400" indent="0">
              <a:lnSpc>
                <a:spcPct val="100000"/>
              </a:lnSpc>
              <a:buFontTx/>
              <a:buNone/>
              <a:defRPr sz="2000">
                <a:solidFill>
                  <a:schemeClr val="tx1"/>
                </a:solidFill>
                <a:latin typeface="+mn-lt"/>
              </a:defRPr>
            </a:lvl3pPr>
            <a:lvl4pPr marL="1371600" indent="0">
              <a:lnSpc>
                <a:spcPct val="100000"/>
              </a:lnSpc>
              <a:buFontTx/>
              <a:buNone/>
              <a:defRPr sz="1800">
                <a:solidFill>
                  <a:schemeClr val="tx1"/>
                </a:solidFill>
                <a:latin typeface="+mn-lt"/>
              </a:defRPr>
            </a:lvl4pPr>
            <a:lvl5pPr marL="1828800" indent="0">
              <a:lnSpc>
                <a:spcPct val="100000"/>
              </a:lnSpc>
              <a:buFontTx/>
              <a:buNone/>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AC93F062-0877-64EE-0C61-1AE9BB53DE08}"/>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chemeClr val="tx1"/>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9F635A42-0F47-4A07-FA45-9648782D436C}"/>
              </a:ext>
            </a:extLst>
          </p:cNvPr>
          <p:cNvSpPr>
            <a:spLocks noGrp="1"/>
          </p:cNvSpPr>
          <p:nvPr>
            <p:ph type="sldNum" sz="quarter" idx="14"/>
          </p:nvPr>
        </p:nvSpPr>
        <p:spPr/>
        <p:txBody>
          <a:bodyPr/>
          <a:lstStyle/>
          <a:p>
            <a:fld id="{E36068A3-EB35-4691-B3BB-50E063B7F96B}" type="slidenum">
              <a:rPr lang="en-GB" smtClean="0"/>
              <a:pPr/>
              <a:t>‹#›</a:t>
            </a:fld>
            <a:endParaRPr lang="en-GB"/>
          </a:p>
        </p:txBody>
      </p:sp>
      <p:pic>
        <p:nvPicPr>
          <p:cNvPr id="4" name="Picture 3" descr="A logo with text on it&#10;&#10;AI-generated content may be incorrect.">
            <a:extLst>
              <a:ext uri="{FF2B5EF4-FFF2-40B4-BE49-F238E27FC236}">
                <a16:creationId xmlns:a16="http://schemas.microsoft.com/office/drawing/2014/main" id="{84B56652-17A9-E142-E6F7-3BA203C048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2384399298"/>
      </p:ext>
    </p:extLst>
  </p:cSld>
  <p:clrMapOvr>
    <a:masterClrMapping/>
  </p:clrMapOvr>
  <p:extLst>
    <p:ext uri="{DCECCB84-F9BA-43D5-87BE-67443E8EF086}">
      <p15:sldGuideLst xmlns:p15="http://schemas.microsoft.com/office/powerpoint/2012/main">
        <p15:guide id="1" orient="horz" pos="799">
          <p15:clr>
            <a:srgbClr val="FBAE40"/>
          </p15:clr>
        </p15:guide>
        <p15:guide id="2"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 Light - cool2">
    <p:bg>
      <p:bgPr>
        <a:solidFill>
          <a:schemeClr val="bg2"/>
        </a:solidFill>
        <a:effectLst/>
      </p:bgPr>
    </p:bg>
    <p:spTree>
      <p:nvGrpSpPr>
        <p:cNvPr id="1" name=""/>
        <p:cNvGrpSpPr/>
        <p:nvPr/>
      </p:nvGrpSpPr>
      <p:grpSpPr>
        <a:xfrm>
          <a:off x="0" y="0"/>
          <a:ext cx="0" cy="0"/>
          <a:chOff x="0" y="0"/>
          <a:chExt cx="0" cy="0"/>
        </a:xfrm>
      </p:grpSpPr>
      <p:pic>
        <p:nvPicPr>
          <p:cNvPr id="5" name="Picture 4" descr="A green and blue swirly lines&#10;&#10;AI-generated content may be incorrect.">
            <a:extLst>
              <a:ext uri="{FF2B5EF4-FFF2-40B4-BE49-F238E27FC236}">
                <a16:creationId xmlns:a16="http://schemas.microsoft.com/office/drawing/2014/main" id="{D6BE49F2-73B2-DD3A-AFB1-6EF25D1CAF0B}"/>
              </a:ext>
            </a:extLst>
          </p:cNvPr>
          <p:cNvPicPr>
            <a:picLocks noChangeAspect="1"/>
          </p:cNvPicPr>
          <p:nvPr userDrawn="1"/>
        </p:nvPicPr>
        <p:blipFill>
          <a:blip r:embed="rId2">
            <a:extLst>
              <a:ext uri="{28A0092B-C50C-407E-A947-70E740481C1C}">
                <a14:useLocalDpi xmlns:a14="http://schemas.microsoft.com/office/drawing/2010/main" val="0"/>
              </a:ext>
            </a:extLst>
          </a:blip>
          <a:srcRect r="5842" b="38161"/>
          <a:stretch/>
        </p:blipFill>
        <p:spPr>
          <a:xfrm>
            <a:off x="3237539" y="3154367"/>
            <a:ext cx="8954461" cy="3703633"/>
          </a:xfrm>
          <a:prstGeom prst="rect">
            <a:avLst/>
          </a:prstGeom>
        </p:spPr>
      </p:pic>
      <p:sp>
        <p:nvSpPr>
          <p:cNvPr id="2" name="Slide Number Placeholder 1">
            <a:extLst>
              <a:ext uri="{FF2B5EF4-FFF2-40B4-BE49-F238E27FC236}">
                <a16:creationId xmlns:a16="http://schemas.microsoft.com/office/drawing/2014/main" id="{4F6AD843-3ED6-D12C-36EB-7E3E47E2D47A}"/>
              </a:ext>
            </a:extLst>
          </p:cNvPr>
          <p:cNvSpPr>
            <a:spLocks noGrp="1"/>
          </p:cNvSpPr>
          <p:nvPr>
            <p:ph type="sldNum" sz="quarter" idx="10"/>
          </p:nvPr>
        </p:nvSpPr>
        <p:spPr/>
        <p:txBody>
          <a:bodyPr/>
          <a:lstStyle/>
          <a:p>
            <a:fld id="{E36068A3-EB35-4691-B3BB-50E063B7F96B}" type="slidenum">
              <a:rPr lang="en-GB" smtClean="0"/>
              <a:pPr/>
              <a:t>‹#›</a:t>
            </a:fld>
            <a:endParaRPr lang="en-GB"/>
          </a:p>
        </p:txBody>
      </p:sp>
      <p:sp>
        <p:nvSpPr>
          <p:cNvPr id="6" name="Title 1">
            <a:extLst>
              <a:ext uri="{FF2B5EF4-FFF2-40B4-BE49-F238E27FC236}">
                <a16:creationId xmlns:a16="http://schemas.microsoft.com/office/drawing/2014/main" id="{7CCD97C3-4674-5D49-36C6-A826F4611962}"/>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chemeClr val="tx1"/>
                </a:solidFill>
                <a:latin typeface="+mj-lt"/>
                <a:cs typeface="Aptos Serif" panose="02020604070405020304" pitchFamily="18" charset="0"/>
              </a:defRPr>
            </a:lvl1pPr>
          </a:lstStyle>
          <a:p>
            <a:r>
              <a:rPr lang="en-US"/>
              <a:t>Click to edit master title style</a:t>
            </a:r>
            <a:endParaRPr lang="en-GB"/>
          </a:p>
        </p:txBody>
      </p:sp>
      <p:pic>
        <p:nvPicPr>
          <p:cNvPr id="4" name="Picture 3" descr="A logo with text on it&#10;&#10;AI-generated content may be incorrect.">
            <a:extLst>
              <a:ext uri="{FF2B5EF4-FFF2-40B4-BE49-F238E27FC236}">
                <a16:creationId xmlns:a16="http://schemas.microsoft.com/office/drawing/2014/main" id="{16D03D51-E196-1C78-FD72-4450AF35C0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33209592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53">
          <p15:clr>
            <a:srgbClr val="FBAE40"/>
          </p15:clr>
        </p15:guide>
        <p15:guide id="2"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 Image - warm">
    <p:bg>
      <p:bgPr>
        <a:solidFill>
          <a:schemeClr val="bg2"/>
        </a:solidFill>
        <a:effectLst/>
      </p:bgPr>
    </p:bg>
    <p:spTree>
      <p:nvGrpSpPr>
        <p:cNvPr id="1" name=""/>
        <p:cNvGrpSpPr/>
        <p:nvPr/>
      </p:nvGrpSpPr>
      <p:grpSpPr>
        <a:xfrm>
          <a:off x="0" y="0"/>
          <a:ext cx="0" cy="0"/>
          <a:chOff x="0" y="0"/>
          <a:chExt cx="0" cy="0"/>
        </a:xfrm>
      </p:grpSpPr>
      <p:pic>
        <p:nvPicPr>
          <p:cNvPr id="5" name="Picture 4" descr="A colorful swirly lines on a black background&#10;&#10;AI-generated content may be incorrect.">
            <a:extLst>
              <a:ext uri="{FF2B5EF4-FFF2-40B4-BE49-F238E27FC236}">
                <a16:creationId xmlns:a16="http://schemas.microsoft.com/office/drawing/2014/main" id="{B43B4FEA-9BAD-BAD7-B588-C2271135D32B}"/>
              </a:ext>
            </a:extLst>
          </p:cNvPr>
          <p:cNvPicPr>
            <a:picLocks noChangeAspect="1"/>
          </p:cNvPicPr>
          <p:nvPr userDrawn="1"/>
        </p:nvPicPr>
        <p:blipFill>
          <a:blip r:embed="rId2">
            <a:extLst>
              <a:ext uri="{28A0092B-C50C-407E-A947-70E740481C1C}">
                <a14:useLocalDpi xmlns:a14="http://schemas.microsoft.com/office/drawing/2010/main" val="0"/>
              </a:ext>
            </a:extLst>
          </a:blip>
          <a:srcRect l="979" r="-562" b="5329"/>
          <a:stretch/>
        </p:blipFill>
        <p:spPr>
          <a:xfrm>
            <a:off x="2205594" y="1088572"/>
            <a:ext cx="9620774" cy="5760000"/>
          </a:xfrm>
          <a:prstGeom prst="rect">
            <a:avLst/>
          </a:prstGeom>
        </p:spPr>
      </p:pic>
      <p:pic>
        <p:nvPicPr>
          <p:cNvPr id="10" name="Picture 9" descr="An aerial view of a city&#10;&#10;Description automatically generated with low confidence">
            <a:extLst>
              <a:ext uri="{FF2B5EF4-FFF2-40B4-BE49-F238E27FC236}">
                <a16:creationId xmlns:a16="http://schemas.microsoft.com/office/drawing/2014/main" id="{FF1F1263-140D-9BDA-1440-D1149A5379F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5000" contrast="5000"/>
                    </a14:imgEffect>
                  </a14:imgLayer>
                </a14:imgProps>
              </a:ext>
              <a:ext uri="{28A0092B-C50C-407E-A947-70E740481C1C}">
                <a14:useLocalDpi xmlns:a14="http://schemas.microsoft.com/office/drawing/2010/main" val="0"/>
              </a:ext>
            </a:extLst>
          </a:blip>
          <a:srcRect l="10864" t="2564" r="34155" b="15034"/>
          <a:stretch/>
        </p:blipFill>
        <p:spPr>
          <a:xfrm>
            <a:off x="648231" y="539212"/>
            <a:ext cx="5760000" cy="5760000"/>
          </a:xfrm>
          <a:prstGeom prst="rect">
            <a:avLst/>
          </a:prstGeom>
        </p:spPr>
      </p:pic>
      <p:sp>
        <p:nvSpPr>
          <p:cNvPr id="9" name="Picture Placeholder 8">
            <a:extLst>
              <a:ext uri="{FF2B5EF4-FFF2-40B4-BE49-F238E27FC236}">
                <a16:creationId xmlns:a16="http://schemas.microsoft.com/office/drawing/2014/main" id="{C743B7D8-817B-FB1F-55D2-411656A0CFFF}"/>
              </a:ext>
            </a:extLst>
          </p:cNvPr>
          <p:cNvSpPr>
            <a:spLocks noGrp="1"/>
          </p:cNvSpPr>
          <p:nvPr>
            <p:ph type="pic" sz="quarter" idx="10"/>
          </p:nvPr>
        </p:nvSpPr>
        <p:spPr>
          <a:xfrm>
            <a:off x="648231" y="558788"/>
            <a:ext cx="5760000" cy="5761038"/>
          </a:xfrm>
          <a:prstGeom prst="rect">
            <a:avLst/>
          </a:prstGeom>
        </p:spPr>
        <p:txBody>
          <a:bodyPr/>
          <a:lstStyle>
            <a:lvl1pPr marL="0" indent="0">
              <a:buNone/>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425D7885-A172-06DA-7A4B-AA44968256B2}"/>
              </a:ext>
            </a:extLst>
          </p:cNvPr>
          <p:cNvSpPr>
            <a:spLocks noGrp="1"/>
          </p:cNvSpPr>
          <p:nvPr>
            <p:ph type="sldNum" sz="quarter" idx="11"/>
          </p:nvPr>
        </p:nvSpPr>
        <p:spPr/>
        <p:txBody>
          <a:bodyPr/>
          <a:lstStyle/>
          <a:p>
            <a:fld id="{E36068A3-EB35-4691-B3BB-50E063B7F96B}" type="slidenum">
              <a:rPr lang="en-GB" smtClean="0"/>
              <a:pPr/>
              <a:t>‹#›</a:t>
            </a:fld>
            <a:endParaRPr lang="en-GB"/>
          </a:p>
        </p:txBody>
      </p:sp>
      <p:sp>
        <p:nvSpPr>
          <p:cNvPr id="7" name="Title 1">
            <a:extLst>
              <a:ext uri="{FF2B5EF4-FFF2-40B4-BE49-F238E27FC236}">
                <a16:creationId xmlns:a16="http://schemas.microsoft.com/office/drawing/2014/main" id="{8BBD25B1-8E14-1E16-6921-CB19060B3F16}"/>
              </a:ext>
            </a:extLst>
          </p:cNvPr>
          <p:cNvSpPr>
            <a:spLocks noGrp="1"/>
          </p:cNvSpPr>
          <p:nvPr>
            <p:ph type="title" hasCustomPrompt="1"/>
          </p:nvPr>
        </p:nvSpPr>
        <p:spPr>
          <a:xfrm>
            <a:off x="6819900" y="2001821"/>
            <a:ext cx="4088100" cy="2274903"/>
          </a:xfrm>
          <a:prstGeom prst="rect">
            <a:avLst/>
          </a:prstGeom>
          <a:noFill/>
          <a:ln w="63500" cap="rnd">
            <a:noFill/>
          </a:ln>
        </p:spPr>
        <p:txBody>
          <a:bodyPr wrap="square" lIns="0" tIns="0" rIns="0" bIns="0" anchor="t">
            <a:noAutofit/>
          </a:bodyPr>
          <a:lstStyle>
            <a:lvl1pPr algn="l">
              <a:defRPr sz="5400" b="0" cap="none">
                <a:solidFill>
                  <a:schemeClr val="tx1"/>
                </a:solidFill>
                <a:latin typeface="+mj-lt"/>
                <a:cs typeface="Aptos Serif" panose="02020604070405020304" pitchFamily="18" charset="0"/>
              </a:defRPr>
            </a:lvl1pPr>
          </a:lstStyle>
          <a:p>
            <a:r>
              <a:rPr lang="en-US"/>
              <a:t>Click to edit master title style</a:t>
            </a:r>
            <a:endParaRPr lang="en-GB"/>
          </a:p>
        </p:txBody>
      </p:sp>
      <p:pic>
        <p:nvPicPr>
          <p:cNvPr id="2" name="Picture 1" descr="A logo with text on it&#10;&#10;AI-generated content may be incorrect.">
            <a:extLst>
              <a:ext uri="{FF2B5EF4-FFF2-40B4-BE49-F238E27FC236}">
                <a16:creationId xmlns:a16="http://schemas.microsoft.com/office/drawing/2014/main" id="{A730B9F4-5674-28FE-BD27-BB7B100F99E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8678446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53">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 Image - cool">
    <p:bg>
      <p:bgPr>
        <a:solidFill>
          <a:schemeClr val="bg2"/>
        </a:solidFill>
        <a:effectLst/>
      </p:bgPr>
    </p:bg>
    <p:spTree>
      <p:nvGrpSpPr>
        <p:cNvPr id="1" name=""/>
        <p:cNvGrpSpPr/>
        <p:nvPr/>
      </p:nvGrpSpPr>
      <p:grpSpPr>
        <a:xfrm>
          <a:off x="0" y="0"/>
          <a:ext cx="0" cy="0"/>
          <a:chOff x="0" y="0"/>
          <a:chExt cx="0" cy="0"/>
        </a:xfrm>
      </p:grpSpPr>
      <p:pic>
        <p:nvPicPr>
          <p:cNvPr id="4" name="Picture 3" descr="A green and yellow dotted swirls&#10;&#10;AI-generated content may be incorrect.">
            <a:extLst>
              <a:ext uri="{FF2B5EF4-FFF2-40B4-BE49-F238E27FC236}">
                <a16:creationId xmlns:a16="http://schemas.microsoft.com/office/drawing/2014/main" id="{7C2E784C-8AED-9B8D-2E78-89D683A8A7CC}"/>
              </a:ext>
            </a:extLst>
          </p:cNvPr>
          <p:cNvPicPr>
            <a:picLocks noChangeAspect="1"/>
          </p:cNvPicPr>
          <p:nvPr userDrawn="1"/>
        </p:nvPicPr>
        <p:blipFill>
          <a:blip r:embed="rId2">
            <a:extLst>
              <a:ext uri="{28A0092B-C50C-407E-A947-70E740481C1C}">
                <a14:useLocalDpi xmlns:a14="http://schemas.microsoft.com/office/drawing/2010/main" val="0"/>
              </a:ext>
            </a:extLst>
          </a:blip>
          <a:srcRect l="-848" t="6432" r="-1" b="-674"/>
          <a:stretch/>
        </p:blipFill>
        <p:spPr>
          <a:xfrm rot="10800000">
            <a:off x="849087" y="-1"/>
            <a:ext cx="10486354" cy="6857999"/>
          </a:xfrm>
          <a:prstGeom prst="rect">
            <a:avLst/>
          </a:prstGeom>
        </p:spPr>
      </p:pic>
      <p:pic>
        <p:nvPicPr>
          <p:cNvPr id="2" name="Picture 1" descr="A power lines in a field&#10;&#10;Description automatically generated">
            <a:extLst>
              <a:ext uri="{FF2B5EF4-FFF2-40B4-BE49-F238E27FC236}">
                <a16:creationId xmlns:a16="http://schemas.microsoft.com/office/drawing/2014/main" id="{4E376920-217B-0ECC-04CC-70AFAB7E9A62}"/>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90000"/>
                    </a14:imgEffect>
                    <a14:imgEffect>
                      <a14:brightnessContrast bright="-5000" contrast="20000"/>
                    </a14:imgEffect>
                  </a14:imgLayer>
                </a14:imgProps>
              </a:ext>
              <a:ext uri="{28A0092B-C50C-407E-A947-70E740481C1C}">
                <a14:useLocalDpi xmlns:a14="http://schemas.microsoft.com/office/drawing/2010/main" val="0"/>
              </a:ext>
            </a:extLst>
          </a:blip>
          <a:srcRect l="21796" t="3579" r="24300" b="1420"/>
          <a:stretch/>
        </p:blipFill>
        <p:spPr>
          <a:xfrm>
            <a:off x="648231" y="540000"/>
            <a:ext cx="5760000" cy="5760000"/>
          </a:xfrm>
          <a:prstGeom prst="rect">
            <a:avLst/>
          </a:prstGeom>
        </p:spPr>
      </p:pic>
      <p:sp>
        <p:nvSpPr>
          <p:cNvPr id="6" name="Picture Placeholder 8">
            <a:extLst>
              <a:ext uri="{FF2B5EF4-FFF2-40B4-BE49-F238E27FC236}">
                <a16:creationId xmlns:a16="http://schemas.microsoft.com/office/drawing/2014/main" id="{042B9BF5-F5D2-93CE-9D1D-98F4B13A389E}"/>
              </a:ext>
            </a:extLst>
          </p:cNvPr>
          <p:cNvSpPr>
            <a:spLocks noGrp="1"/>
          </p:cNvSpPr>
          <p:nvPr>
            <p:ph type="pic" sz="quarter" idx="10"/>
          </p:nvPr>
        </p:nvSpPr>
        <p:spPr>
          <a:xfrm>
            <a:off x="648231" y="539750"/>
            <a:ext cx="5760000" cy="5761038"/>
          </a:xfrm>
          <a:prstGeom prst="rect">
            <a:avLst/>
          </a:prstGeom>
        </p:spPr>
        <p:txBody>
          <a:bodyPr/>
          <a:lstStyle>
            <a:lvl1pPr marL="0" indent="0">
              <a:buNone/>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2445435D-C4F5-49CA-3EF1-6F7C727E6261}"/>
              </a:ext>
            </a:extLst>
          </p:cNvPr>
          <p:cNvSpPr>
            <a:spLocks noGrp="1"/>
          </p:cNvSpPr>
          <p:nvPr>
            <p:ph type="sldNum" sz="quarter" idx="11"/>
          </p:nvPr>
        </p:nvSpPr>
        <p:spPr/>
        <p:txBody>
          <a:bodyPr/>
          <a:lstStyle/>
          <a:p>
            <a:fld id="{E36068A3-EB35-4691-B3BB-50E063B7F96B}" type="slidenum">
              <a:rPr lang="en-GB" smtClean="0"/>
              <a:pPr/>
              <a:t>‹#›</a:t>
            </a:fld>
            <a:endParaRPr lang="en-GB"/>
          </a:p>
        </p:txBody>
      </p:sp>
      <p:sp>
        <p:nvSpPr>
          <p:cNvPr id="5" name="Title 1">
            <a:extLst>
              <a:ext uri="{FF2B5EF4-FFF2-40B4-BE49-F238E27FC236}">
                <a16:creationId xmlns:a16="http://schemas.microsoft.com/office/drawing/2014/main" id="{D45FFBFE-3B72-E96D-1C37-83A52CAEFDB5}"/>
              </a:ext>
            </a:extLst>
          </p:cNvPr>
          <p:cNvSpPr>
            <a:spLocks noGrp="1"/>
          </p:cNvSpPr>
          <p:nvPr>
            <p:ph type="title" hasCustomPrompt="1"/>
          </p:nvPr>
        </p:nvSpPr>
        <p:spPr>
          <a:xfrm>
            <a:off x="6819900" y="2001822"/>
            <a:ext cx="4088100" cy="638778"/>
          </a:xfrm>
          <a:prstGeom prst="rect">
            <a:avLst/>
          </a:prstGeom>
          <a:noFill/>
          <a:ln w="63500" cap="rnd">
            <a:noFill/>
          </a:ln>
        </p:spPr>
        <p:txBody>
          <a:bodyPr wrap="square" lIns="0" tIns="0" rIns="0" bIns="0" anchor="t">
            <a:noAutofit/>
          </a:bodyPr>
          <a:lstStyle>
            <a:lvl1pPr algn="l">
              <a:defRPr sz="5400" b="0" cap="none">
                <a:solidFill>
                  <a:schemeClr val="tx1"/>
                </a:solidFill>
                <a:latin typeface="+mj-lt"/>
                <a:cs typeface="Aptos Serif" panose="02020604070405020304" pitchFamily="18" charset="0"/>
              </a:defRPr>
            </a:lvl1pPr>
          </a:lstStyle>
          <a:p>
            <a:r>
              <a:rPr lang="en-US"/>
              <a:t>Click to edit master title style</a:t>
            </a:r>
            <a:endParaRPr lang="en-GB"/>
          </a:p>
        </p:txBody>
      </p:sp>
      <p:pic>
        <p:nvPicPr>
          <p:cNvPr id="7" name="Picture 6" descr="A logo with text on it&#10;&#10;AI-generated content may be incorrect.">
            <a:extLst>
              <a:ext uri="{FF2B5EF4-FFF2-40B4-BE49-F238E27FC236}">
                <a16:creationId xmlns:a16="http://schemas.microsoft.com/office/drawing/2014/main" id="{946DFE2A-FB73-AF82-A401-290809DC6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1796092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53">
          <p15:clr>
            <a:srgbClr val="FBAE40"/>
          </p15:clr>
        </p15:guide>
        <p15:guide id="2"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9A3981-0950-6A22-FCEE-BAD528959377}"/>
              </a:ext>
            </a:extLst>
          </p:cNvPr>
          <p:cNvSpPr/>
          <p:nvPr userDrawn="1"/>
        </p:nvSpPr>
        <p:spPr>
          <a:xfrm>
            <a:off x="1" y="-219160"/>
            <a:ext cx="5913120" cy="3206115"/>
          </a:xfrm>
          <a:prstGeom prst="rect">
            <a:avLst/>
          </a:prstGeom>
          <a:blipFill dpi="0" rotWithShape="1">
            <a:blip r:embed="rId2">
              <a:extLst>
                <a:ext uri="{28A0092B-C50C-407E-A947-70E740481C1C}">
                  <a14:useLocalDpi xmlns:a14="http://schemas.microsoft.com/office/drawing/2010/main" val="0"/>
                </a:ext>
              </a:extLst>
            </a:blip>
            <a:srcRect/>
            <a:stretch>
              <a:fillRect l="-75512" t="-204332" r="-10362" b="-610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itle 14">
            <a:extLst>
              <a:ext uri="{FF2B5EF4-FFF2-40B4-BE49-F238E27FC236}">
                <a16:creationId xmlns:a16="http://schemas.microsoft.com/office/drawing/2014/main" id="{C3F2B643-84FF-765E-B0F2-0F10D51595E1}"/>
              </a:ext>
            </a:extLst>
          </p:cNvPr>
          <p:cNvSpPr>
            <a:spLocks noGrp="1"/>
          </p:cNvSpPr>
          <p:nvPr>
            <p:ph type="title"/>
          </p:nvPr>
        </p:nvSpPr>
        <p:spPr>
          <a:xfrm>
            <a:off x="694800" y="3172823"/>
            <a:ext cx="10800600" cy="729893"/>
          </a:xfrm>
          <a:prstGeom prst="rect">
            <a:avLst/>
          </a:prstGeom>
        </p:spPr>
        <p:txBody>
          <a:bodyPr lIns="0" tIns="0" rIns="0" bIns="0" anchor="t">
            <a:noAutofit/>
          </a:bodyPr>
          <a:lstStyle>
            <a:lvl1pPr algn="l">
              <a:defRPr sz="6000" b="0">
                <a:solidFill>
                  <a:schemeClr val="bg1"/>
                </a:solidFill>
                <a:latin typeface="+mj-lt"/>
                <a:cs typeface="Aptos Serif" panose="02020604070405020304" pitchFamily="18" charset="0"/>
              </a:defRPr>
            </a:lvl1pPr>
          </a:lstStyle>
          <a:p>
            <a:r>
              <a:rPr lang="en-US"/>
              <a:t>Click to edit Master title style</a:t>
            </a:r>
            <a:endParaRPr lang="en-GB"/>
          </a:p>
        </p:txBody>
      </p:sp>
      <p:sp>
        <p:nvSpPr>
          <p:cNvPr id="14" name="Text Placeholder 5">
            <a:extLst>
              <a:ext uri="{FF2B5EF4-FFF2-40B4-BE49-F238E27FC236}">
                <a16:creationId xmlns:a16="http://schemas.microsoft.com/office/drawing/2014/main" id="{E9CF4C98-9D5B-50F2-41BB-D2F2C227DA46}"/>
              </a:ext>
            </a:extLst>
          </p:cNvPr>
          <p:cNvSpPr>
            <a:spLocks noGrp="1"/>
          </p:cNvSpPr>
          <p:nvPr>
            <p:ph type="body" sz="quarter" idx="12"/>
          </p:nvPr>
        </p:nvSpPr>
        <p:spPr>
          <a:xfrm>
            <a:off x="694800" y="4008864"/>
            <a:ext cx="10800600" cy="968251"/>
          </a:xfrm>
          <a:prstGeom prst="rect">
            <a:avLst/>
          </a:prstGeom>
        </p:spPr>
        <p:txBody>
          <a:bodyPr lIns="0" tIns="0" rIns="0" bIns="0">
            <a:normAutofit/>
          </a:bodyPr>
          <a:lstStyle>
            <a:lvl1pPr marL="0" indent="0" algn="l">
              <a:lnSpc>
                <a:spcPct val="100000"/>
              </a:lnSpc>
              <a:buNone/>
              <a:defRPr sz="2400" b="1">
                <a:solidFill>
                  <a:schemeClr val="accent4"/>
                </a:solidFill>
                <a:latin typeface="+mn-lt"/>
              </a:defRPr>
            </a:lvl1pPr>
            <a:lvl2pPr marL="4572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25AA1A9A-5081-446C-161D-2A291FD5A28A}"/>
              </a:ext>
            </a:extLst>
          </p:cNvPr>
          <p:cNvCxnSpPr>
            <a:cxnSpLocks/>
          </p:cNvCxnSpPr>
          <p:nvPr userDrawn="1"/>
        </p:nvCxnSpPr>
        <p:spPr>
          <a:xfrm>
            <a:off x="695400" y="5701507"/>
            <a:ext cx="10800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7744CB0-94DE-E6BC-72AC-3D0CE7D3D1BE}"/>
              </a:ext>
            </a:extLst>
          </p:cNvPr>
          <p:cNvSpPr>
            <a:spLocks noGrp="1"/>
          </p:cNvSpPr>
          <p:nvPr>
            <p:ph type="body" sz="quarter" idx="14"/>
          </p:nvPr>
        </p:nvSpPr>
        <p:spPr>
          <a:xfrm>
            <a:off x="7175400" y="5807659"/>
            <a:ext cx="4320000" cy="337358"/>
          </a:xfrm>
          <a:prstGeom prst="rect">
            <a:avLst/>
          </a:prstGeom>
        </p:spPr>
        <p:txBody>
          <a:bodyPr>
            <a:noAutofit/>
          </a:bodyPr>
          <a:lstStyle>
            <a:lvl1pPr marL="0" indent="0" algn="r">
              <a:buNone/>
              <a:defRPr sz="1600" b="0">
                <a:solidFill>
                  <a:schemeClr val="accent5"/>
                </a:solidFill>
                <a:latin typeface="+mn-lt"/>
              </a:defRPr>
            </a:lvl1pPr>
            <a:lvl2pPr marL="457200" indent="0">
              <a:buNone/>
              <a:defRPr/>
            </a:lvl2pPr>
          </a:lstStyle>
          <a:p>
            <a:pPr lvl="0"/>
            <a:r>
              <a:rPr lang="en-US"/>
              <a:t>Click to edit Master text styles</a:t>
            </a:r>
          </a:p>
        </p:txBody>
      </p:sp>
      <p:sp>
        <p:nvSpPr>
          <p:cNvPr id="7" name="Text Placeholder 5">
            <a:extLst>
              <a:ext uri="{FF2B5EF4-FFF2-40B4-BE49-F238E27FC236}">
                <a16:creationId xmlns:a16="http://schemas.microsoft.com/office/drawing/2014/main" id="{5A6FBD0D-E254-86D6-F5AC-7B2BD1EAAE24}"/>
              </a:ext>
            </a:extLst>
          </p:cNvPr>
          <p:cNvSpPr>
            <a:spLocks noGrp="1"/>
          </p:cNvSpPr>
          <p:nvPr>
            <p:ph type="body" sz="quarter" idx="15"/>
          </p:nvPr>
        </p:nvSpPr>
        <p:spPr>
          <a:xfrm>
            <a:off x="694800" y="5807658"/>
            <a:ext cx="4320000" cy="337358"/>
          </a:xfrm>
          <a:prstGeom prst="rect">
            <a:avLst/>
          </a:prstGeom>
        </p:spPr>
        <p:txBody>
          <a:bodyPr>
            <a:noAutofit/>
          </a:bodyPr>
          <a:lstStyle>
            <a:lvl1pPr marL="0" indent="0" algn="l">
              <a:buNone/>
              <a:defRPr sz="1600" b="0">
                <a:solidFill>
                  <a:schemeClr val="accent5"/>
                </a:solidFill>
                <a:latin typeface="+mn-lt"/>
              </a:defRPr>
            </a:lvl1pPr>
            <a:lvl2pPr marL="457200" indent="0">
              <a:buNone/>
              <a:defRPr/>
            </a:lvl2pPr>
          </a:lstStyle>
          <a:p>
            <a:pPr lvl="0"/>
            <a:r>
              <a:rPr lang="en-US"/>
              <a:t>Click to edit Master text styles</a:t>
            </a:r>
          </a:p>
        </p:txBody>
      </p:sp>
      <p:pic>
        <p:nvPicPr>
          <p:cNvPr id="3" name="Picture 2" descr="A white logo with black background&#10;&#10;AI-generated content may be incorrect.">
            <a:extLst>
              <a:ext uri="{FF2B5EF4-FFF2-40B4-BE49-F238E27FC236}">
                <a16:creationId xmlns:a16="http://schemas.microsoft.com/office/drawing/2014/main" id="{3766D7FA-5E19-7E29-BC66-B55D2C907D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799" y="564636"/>
            <a:ext cx="1440000" cy="654480"/>
          </a:xfrm>
          <a:prstGeom prst="rect">
            <a:avLst/>
          </a:prstGeom>
        </p:spPr>
      </p:pic>
      <p:pic>
        <p:nvPicPr>
          <p:cNvPr id="10" name="Picture 9" descr="A white letter g on a black background&#10;&#10;AI-generated content may be incorrect.">
            <a:extLst>
              <a:ext uri="{FF2B5EF4-FFF2-40B4-BE49-F238E27FC236}">
                <a16:creationId xmlns:a16="http://schemas.microsoft.com/office/drawing/2014/main" id="{744A1AF1-4AA1-9A75-F879-A1893FE56BE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63550" y="6380637"/>
            <a:ext cx="540000" cy="105570"/>
          </a:xfrm>
          <a:prstGeom prst="rect">
            <a:avLst/>
          </a:prstGeom>
        </p:spPr>
      </p:pic>
      <p:sp>
        <p:nvSpPr>
          <p:cNvPr id="11" name="Text Placeholder 5">
            <a:extLst>
              <a:ext uri="{FF2B5EF4-FFF2-40B4-BE49-F238E27FC236}">
                <a16:creationId xmlns:a16="http://schemas.microsoft.com/office/drawing/2014/main" id="{1B2E38E0-5D13-18FF-A5B9-D64C74069D46}"/>
              </a:ext>
            </a:extLst>
          </p:cNvPr>
          <p:cNvSpPr>
            <a:spLocks noGrp="1"/>
          </p:cNvSpPr>
          <p:nvPr>
            <p:ph type="body" sz="quarter" idx="16" hasCustomPrompt="1"/>
          </p:nvPr>
        </p:nvSpPr>
        <p:spPr>
          <a:xfrm>
            <a:off x="10519679" y="6148848"/>
            <a:ext cx="975721" cy="227958"/>
          </a:xfrm>
          <a:prstGeom prst="rect">
            <a:avLst/>
          </a:prstGeom>
        </p:spPr>
        <p:txBody>
          <a:bodyPr>
            <a:noAutofit/>
          </a:bodyPr>
          <a:lstStyle>
            <a:lvl1pPr marL="0" indent="0" algn="r">
              <a:buNone/>
              <a:defRPr sz="1000" b="1">
                <a:solidFill>
                  <a:schemeClr val="accent5"/>
                </a:solidFill>
                <a:latin typeface="+mn-lt"/>
              </a:defRPr>
            </a:lvl1pPr>
            <a:lvl2pPr marL="457200" indent="0">
              <a:buNone/>
              <a:defRPr/>
            </a:lvl2pPr>
          </a:lstStyle>
          <a:p>
            <a:pPr lvl="0"/>
            <a:r>
              <a:rPr lang="en-US"/>
              <a:t>Managed by</a:t>
            </a:r>
          </a:p>
        </p:txBody>
      </p:sp>
    </p:spTree>
    <p:extLst>
      <p:ext uri="{BB962C8B-B14F-4D97-AF65-F5344CB8AC3E}">
        <p14:creationId xmlns:p14="http://schemas.microsoft.com/office/powerpoint/2010/main" val="10163271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_ Dark - green">
    <p:bg>
      <p:bgPr>
        <a:solidFill>
          <a:srgbClr val="13444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5C2F14-CA20-B0B2-4848-3357D6FF0A65}"/>
              </a:ext>
            </a:extLst>
          </p:cNvPr>
          <p:cNvSpPr/>
          <p:nvPr userDrawn="1"/>
        </p:nvSpPr>
        <p:spPr>
          <a:xfrm>
            <a:off x="4975574" y="0"/>
            <a:ext cx="7216426" cy="6498000"/>
          </a:xfrm>
          <a:prstGeom prst="rect">
            <a:avLst/>
          </a:prstGeom>
          <a:blipFill dpi="0" rotWithShape="1">
            <a:blip r:embed="rId2">
              <a:extLst>
                <a:ext uri="{28A0092B-C50C-407E-A947-70E740481C1C}">
                  <a14:useLocalDpi xmlns:a14="http://schemas.microsoft.com/office/drawing/2010/main" val="0"/>
                </a:ext>
              </a:extLst>
            </a:blip>
            <a:srcRect/>
            <a:stretch>
              <a:fillRect l="23548" t="-72940" r="-109996" b="-34046"/>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 Placeholder 17">
            <a:extLst>
              <a:ext uri="{FF2B5EF4-FFF2-40B4-BE49-F238E27FC236}">
                <a16:creationId xmlns:a16="http://schemas.microsoft.com/office/drawing/2014/main" id="{C67DA5EF-EE7B-FE87-BCE4-9C1667E0D4E7}"/>
              </a:ext>
            </a:extLst>
          </p:cNvPr>
          <p:cNvSpPr>
            <a:spLocks noGrp="1"/>
          </p:cNvSpPr>
          <p:nvPr>
            <p:ph type="body" sz="quarter" idx="13"/>
          </p:nvPr>
        </p:nvSpPr>
        <p:spPr>
          <a:xfrm>
            <a:off x="2136000" y="2979555"/>
            <a:ext cx="7559326" cy="2609445"/>
          </a:xfrm>
          <a:prstGeom prst="rect">
            <a:avLst/>
          </a:prstGeom>
        </p:spPr>
        <p:txBody>
          <a:bodyPr>
            <a:normAutofit/>
          </a:bodyPr>
          <a:lstStyle>
            <a:lvl1pPr marL="0" indent="0">
              <a:lnSpc>
                <a:spcPct val="100000"/>
              </a:lnSpc>
              <a:buFontTx/>
              <a:buNone/>
              <a:defRPr sz="2800">
                <a:solidFill>
                  <a:schemeClr val="bg1"/>
                </a:solidFill>
                <a:latin typeface="+mn-lt"/>
              </a:defRPr>
            </a:lvl1pPr>
            <a:lvl2pPr marL="457200" indent="0">
              <a:lnSpc>
                <a:spcPct val="100000"/>
              </a:lnSpc>
              <a:buFontTx/>
              <a:buNone/>
              <a:defRPr sz="2400">
                <a:solidFill>
                  <a:schemeClr val="bg1"/>
                </a:solidFill>
                <a:latin typeface="+mn-lt"/>
              </a:defRPr>
            </a:lvl2pPr>
            <a:lvl3pPr marL="914400" indent="0">
              <a:lnSpc>
                <a:spcPct val="100000"/>
              </a:lnSpc>
              <a:buFontTx/>
              <a:buNone/>
              <a:defRPr sz="2000">
                <a:solidFill>
                  <a:schemeClr val="bg1"/>
                </a:solidFill>
                <a:latin typeface="+mn-lt"/>
              </a:defRPr>
            </a:lvl3pPr>
            <a:lvl4pPr marL="1371600" indent="0">
              <a:lnSpc>
                <a:spcPct val="100000"/>
              </a:lnSpc>
              <a:buFontTx/>
              <a:buNone/>
              <a:defRPr sz="1800">
                <a:solidFill>
                  <a:schemeClr val="bg1"/>
                </a:solidFill>
                <a:latin typeface="+mn-lt"/>
              </a:defRPr>
            </a:lvl4pPr>
            <a:lvl5pPr marL="1828800" indent="0">
              <a:lnSpc>
                <a:spcPct val="100000"/>
              </a:lnSpc>
              <a:buFontTx/>
              <a:buNone/>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AC93F062-0877-64EE-0C61-1AE9BB53DE08}"/>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rgbClr val="B5FF80"/>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DF099CD5-58FB-9BA5-8D0C-3EF526D35288}"/>
              </a:ext>
            </a:extLst>
          </p:cNvPr>
          <p:cNvSpPr>
            <a:spLocks noGrp="1"/>
          </p:cNvSpPr>
          <p:nvPr>
            <p:ph type="sldNum" sz="quarter" idx="14"/>
          </p:nvPr>
        </p:nvSpPr>
        <p:spPr/>
        <p:txBody>
          <a:bodyPr/>
          <a:lstStyle>
            <a:lvl1pPr>
              <a:defRPr>
                <a:solidFill>
                  <a:schemeClr val="accent5"/>
                </a:solidFill>
              </a:defRPr>
            </a:lvl1pPr>
          </a:lstStyle>
          <a:p>
            <a:fld id="{E36068A3-EB35-4691-B3BB-50E063B7F96B}" type="slidenum">
              <a:rPr lang="en-GB" smtClean="0"/>
              <a:pPr/>
              <a:t>‹#›</a:t>
            </a:fld>
            <a:endParaRPr lang="en-GB"/>
          </a:p>
        </p:txBody>
      </p:sp>
      <p:pic>
        <p:nvPicPr>
          <p:cNvPr id="4" name="Picture 3">
            <a:extLst>
              <a:ext uri="{FF2B5EF4-FFF2-40B4-BE49-F238E27FC236}">
                <a16:creationId xmlns:a16="http://schemas.microsoft.com/office/drawing/2014/main" id="{7555D131-82A1-F8C4-FBB8-6D6C10331D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Tree>
    <p:extLst>
      <p:ext uri="{BB962C8B-B14F-4D97-AF65-F5344CB8AC3E}">
        <p14:creationId xmlns:p14="http://schemas.microsoft.com/office/powerpoint/2010/main" val="25988522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p15:clr>
            <a:srgbClr val="FBAE40"/>
          </p15:clr>
        </p15:guide>
        <p15:guide id="2" pos="43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2_ Dark - blue">
    <p:bg>
      <p:bgPr>
        <a:solidFill>
          <a:srgbClr val="13444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5C2F14-CA20-B0B2-4848-3357D6FF0A65}"/>
              </a:ext>
            </a:extLst>
          </p:cNvPr>
          <p:cNvSpPr/>
          <p:nvPr userDrawn="1"/>
        </p:nvSpPr>
        <p:spPr>
          <a:xfrm rot="10800000">
            <a:off x="6449206" y="0"/>
            <a:ext cx="5742794" cy="6858000"/>
          </a:xfrm>
          <a:prstGeom prst="rect">
            <a:avLst/>
          </a:prstGeom>
          <a:blipFill dpi="0" rotWithShape="1">
            <a:blip r:embed="rId2">
              <a:extLst>
                <a:ext uri="{28A0092B-C50C-407E-A947-70E740481C1C}">
                  <a14:useLocalDpi xmlns:a14="http://schemas.microsoft.com/office/drawing/2010/main" val="0"/>
                </a:ext>
              </a:extLst>
            </a:blip>
            <a:srcRect/>
            <a:stretch>
              <a:fillRect l="-70395" t="-58996" r="-18542" b="-18996"/>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 Placeholder 17">
            <a:extLst>
              <a:ext uri="{FF2B5EF4-FFF2-40B4-BE49-F238E27FC236}">
                <a16:creationId xmlns:a16="http://schemas.microsoft.com/office/drawing/2014/main" id="{C67DA5EF-EE7B-FE87-BCE4-9C1667E0D4E7}"/>
              </a:ext>
            </a:extLst>
          </p:cNvPr>
          <p:cNvSpPr>
            <a:spLocks noGrp="1"/>
          </p:cNvSpPr>
          <p:nvPr>
            <p:ph type="body" sz="quarter" idx="13"/>
          </p:nvPr>
        </p:nvSpPr>
        <p:spPr>
          <a:xfrm>
            <a:off x="2136000" y="2979555"/>
            <a:ext cx="7559326" cy="2609445"/>
          </a:xfrm>
          <a:prstGeom prst="rect">
            <a:avLst/>
          </a:prstGeom>
        </p:spPr>
        <p:txBody>
          <a:bodyPr>
            <a:normAutofit/>
          </a:bodyPr>
          <a:lstStyle>
            <a:lvl1pPr marL="0" indent="0">
              <a:lnSpc>
                <a:spcPct val="100000"/>
              </a:lnSpc>
              <a:buFontTx/>
              <a:buNone/>
              <a:defRPr sz="2800">
                <a:solidFill>
                  <a:schemeClr val="bg1"/>
                </a:solidFill>
                <a:latin typeface="+mn-lt"/>
              </a:defRPr>
            </a:lvl1pPr>
            <a:lvl2pPr marL="457200" indent="0">
              <a:lnSpc>
                <a:spcPct val="100000"/>
              </a:lnSpc>
              <a:buFontTx/>
              <a:buNone/>
              <a:defRPr sz="2400">
                <a:solidFill>
                  <a:schemeClr val="bg1"/>
                </a:solidFill>
                <a:latin typeface="+mn-lt"/>
              </a:defRPr>
            </a:lvl2pPr>
            <a:lvl3pPr marL="914400" indent="0">
              <a:lnSpc>
                <a:spcPct val="100000"/>
              </a:lnSpc>
              <a:buFontTx/>
              <a:buNone/>
              <a:defRPr sz="2000">
                <a:solidFill>
                  <a:schemeClr val="bg1"/>
                </a:solidFill>
                <a:latin typeface="+mn-lt"/>
              </a:defRPr>
            </a:lvl3pPr>
            <a:lvl4pPr marL="1371600" indent="0">
              <a:lnSpc>
                <a:spcPct val="100000"/>
              </a:lnSpc>
              <a:buFontTx/>
              <a:buNone/>
              <a:defRPr sz="1800">
                <a:solidFill>
                  <a:schemeClr val="bg1"/>
                </a:solidFill>
                <a:latin typeface="+mn-lt"/>
              </a:defRPr>
            </a:lvl4pPr>
            <a:lvl5pPr marL="1828800" indent="0">
              <a:lnSpc>
                <a:spcPct val="100000"/>
              </a:lnSpc>
              <a:buFontTx/>
              <a:buNone/>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AC93F062-0877-64EE-0C61-1AE9BB53DE08}"/>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rgbClr val="00FFEE"/>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908A45BF-F400-602D-8328-CAAE20B6E644}"/>
              </a:ext>
            </a:extLst>
          </p:cNvPr>
          <p:cNvSpPr>
            <a:spLocks noGrp="1"/>
          </p:cNvSpPr>
          <p:nvPr>
            <p:ph type="sldNum" sz="quarter" idx="14"/>
          </p:nvPr>
        </p:nvSpPr>
        <p:spPr/>
        <p:txBody>
          <a:bodyPr/>
          <a:lstStyle>
            <a:lvl1pPr>
              <a:defRPr>
                <a:solidFill>
                  <a:schemeClr val="accent5"/>
                </a:solidFill>
              </a:defRPr>
            </a:lvl1pPr>
          </a:lstStyle>
          <a:p>
            <a:fld id="{E36068A3-EB35-4691-B3BB-50E063B7F96B}" type="slidenum">
              <a:rPr lang="en-GB" smtClean="0"/>
              <a:pPr/>
              <a:t>‹#›</a:t>
            </a:fld>
            <a:endParaRPr lang="en-GB"/>
          </a:p>
        </p:txBody>
      </p:sp>
      <p:pic>
        <p:nvPicPr>
          <p:cNvPr id="4" name="Picture 3">
            <a:extLst>
              <a:ext uri="{FF2B5EF4-FFF2-40B4-BE49-F238E27FC236}">
                <a16:creationId xmlns:a16="http://schemas.microsoft.com/office/drawing/2014/main" id="{77D14B95-0E52-E22F-AD62-0680CA77DFF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Tree>
    <p:extLst>
      <p:ext uri="{BB962C8B-B14F-4D97-AF65-F5344CB8AC3E}">
        <p14:creationId xmlns:p14="http://schemas.microsoft.com/office/powerpoint/2010/main" val="23441268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p15:clr>
            <a:srgbClr val="FBAE40"/>
          </p15:clr>
        </p15:guide>
        <p15:guide id="2" pos="43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3_ Dark - pink">
    <p:bg>
      <p:bgPr>
        <a:solidFill>
          <a:schemeClr val="tx2"/>
        </a:solidFill>
        <a:effectLst/>
      </p:bgPr>
    </p:bg>
    <p:spTree>
      <p:nvGrpSpPr>
        <p:cNvPr id="1" name=""/>
        <p:cNvGrpSpPr/>
        <p:nvPr/>
      </p:nvGrpSpPr>
      <p:grpSpPr>
        <a:xfrm>
          <a:off x="0" y="0"/>
          <a:ext cx="0" cy="0"/>
          <a:chOff x="0" y="0"/>
          <a:chExt cx="0" cy="0"/>
        </a:xfrm>
      </p:grpSpPr>
      <p:pic>
        <p:nvPicPr>
          <p:cNvPr id="3" name="Picture 2" descr="A colorful dots in a black background&#10;&#10;AI-generated content may be incorrect.">
            <a:extLst>
              <a:ext uri="{FF2B5EF4-FFF2-40B4-BE49-F238E27FC236}">
                <a16:creationId xmlns:a16="http://schemas.microsoft.com/office/drawing/2014/main" id="{8F600979-8F83-C6E0-81EC-14E0C67E4113}"/>
              </a:ext>
            </a:extLst>
          </p:cNvPr>
          <p:cNvPicPr>
            <a:picLocks noChangeAspect="1"/>
          </p:cNvPicPr>
          <p:nvPr userDrawn="1"/>
        </p:nvPicPr>
        <p:blipFill>
          <a:blip r:embed="rId2">
            <a:extLst>
              <a:ext uri="{28A0092B-C50C-407E-A947-70E740481C1C}">
                <a14:useLocalDpi xmlns:a14="http://schemas.microsoft.com/office/drawing/2010/main" val="0"/>
              </a:ext>
            </a:extLst>
          </a:blip>
          <a:srcRect l="4453" b="50000"/>
          <a:stretch/>
        </p:blipFill>
        <p:spPr>
          <a:xfrm rot="10800000">
            <a:off x="4235934" y="0"/>
            <a:ext cx="7956066" cy="3429000"/>
          </a:xfrm>
          <a:prstGeom prst="rect">
            <a:avLst/>
          </a:prstGeom>
        </p:spPr>
      </p:pic>
      <p:sp>
        <p:nvSpPr>
          <p:cNvPr id="5" name="Text Placeholder 17">
            <a:extLst>
              <a:ext uri="{FF2B5EF4-FFF2-40B4-BE49-F238E27FC236}">
                <a16:creationId xmlns:a16="http://schemas.microsoft.com/office/drawing/2014/main" id="{9432CAF7-E618-C937-6217-F42DA56BED33}"/>
              </a:ext>
            </a:extLst>
          </p:cNvPr>
          <p:cNvSpPr>
            <a:spLocks noGrp="1"/>
          </p:cNvSpPr>
          <p:nvPr>
            <p:ph type="body" sz="quarter" idx="13"/>
          </p:nvPr>
        </p:nvSpPr>
        <p:spPr>
          <a:xfrm>
            <a:off x="2136000" y="2979555"/>
            <a:ext cx="7559326" cy="2609445"/>
          </a:xfrm>
          <a:prstGeom prst="rect">
            <a:avLst/>
          </a:prstGeom>
        </p:spPr>
        <p:txBody>
          <a:bodyPr>
            <a:normAutofit/>
          </a:bodyPr>
          <a:lstStyle>
            <a:lvl1pPr marL="0" indent="0">
              <a:lnSpc>
                <a:spcPct val="100000"/>
              </a:lnSpc>
              <a:buFontTx/>
              <a:buNone/>
              <a:defRPr sz="2800">
                <a:solidFill>
                  <a:schemeClr val="bg1"/>
                </a:solidFill>
                <a:latin typeface="+mn-lt"/>
              </a:defRPr>
            </a:lvl1pPr>
            <a:lvl2pPr marL="457200" indent="0">
              <a:lnSpc>
                <a:spcPct val="100000"/>
              </a:lnSpc>
              <a:buFontTx/>
              <a:buNone/>
              <a:defRPr sz="2400">
                <a:solidFill>
                  <a:schemeClr val="bg1"/>
                </a:solidFill>
                <a:latin typeface="+mn-lt"/>
              </a:defRPr>
            </a:lvl2pPr>
            <a:lvl3pPr marL="914400" indent="0">
              <a:lnSpc>
                <a:spcPct val="100000"/>
              </a:lnSpc>
              <a:buFontTx/>
              <a:buNone/>
              <a:defRPr sz="2000">
                <a:solidFill>
                  <a:schemeClr val="bg1"/>
                </a:solidFill>
                <a:latin typeface="+mn-lt"/>
              </a:defRPr>
            </a:lvl3pPr>
            <a:lvl4pPr marL="1371600" indent="0">
              <a:lnSpc>
                <a:spcPct val="100000"/>
              </a:lnSpc>
              <a:buFontTx/>
              <a:buNone/>
              <a:defRPr sz="1800">
                <a:solidFill>
                  <a:schemeClr val="bg1"/>
                </a:solidFill>
                <a:latin typeface="+mn-lt"/>
              </a:defRPr>
            </a:lvl4pPr>
            <a:lvl5pPr marL="1828800" indent="0">
              <a:lnSpc>
                <a:spcPct val="100000"/>
              </a:lnSpc>
              <a:buFontTx/>
              <a:buNone/>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9259D9C0-35F8-E3B8-0389-017E3CFC36BB}"/>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chemeClr val="accent1"/>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55D94F8A-A87F-58F7-BA9C-4DCFD34510F3}"/>
              </a:ext>
            </a:extLst>
          </p:cNvPr>
          <p:cNvSpPr>
            <a:spLocks noGrp="1"/>
          </p:cNvSpPr>
          <p:nvPr>
            <p:ph type="sldNum" sz="quarter" idx="14"/>
          </p:nvPr>
        </p:nvSpPr>
        <p:spPr/>
        <p:txBody>
          <a:bodyPr/>
          <a:lstStyle>
            <a:lvl1pPr>
              <a:defRPr>
                <a:solidFill>
                  <a:schemeClr val="accent5"/>
                </a:solidFill>
              </a:defRPr>
            </a:lvl1pPr>
          </a:lstStyle>
          <a:p>
            <a:fld id="{E36068A3-EB35-4691-B3BB-50E063B7F96B}" type="slidenum">
              <a:rPr lang="en-GB" smtClean="0"/>
              <a:pPr/>
              <a:t>‹#›</a:t>
            </a:fld>
            <a:endParaRPr lang="en-GB"/>
          </a:p>
        </p:txBody>
      </p:sp>
      <p:pic>
        <p:nvPicPr>
          <p:cNvPr id="7" name="Picture 6">
            <a:extLst>
              <a:ext uri="{FF2B5EF4-FFF2-40B4-BE49-F238E27FC236}">
                <a16:creationId xmlns:a16="http://schemas.microsoft.com/office/drawing/2014/main" id="{87E3E294-AD06-9A00-2B42-DBBA8EA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Tree>
    <p:extLst>
      <p:ext uri="{BB962C8B-B14F-4D97-AF65-F5344CB8AC3E}">
        <p14:creationId xmlns:p14="http://schemas.microsoft.com/office/powerpoint/2010/main" val="1668367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_ Dark - orange">
    <p:bg>
      <p:bgPr>
        <a:solidFill>
          <a:schemeClr val="tx2"/>
        </a:solidFill>
        <a:effectLst/>
      </p:bgPr>
    </p:bg>
    <p:spTree>
      <p:nvGrpSpPr>
        <p:cNvPr id="1" name=""/>
        <p:cNvGrpSpPr/>
        <p:nvPr/>
      </p:nvGrpSpPr>
      <p:grpSpPr>
        <a:xfrm>
          <a:off x="0" y="0"/>
          <a:ext cx="0" cy="0"/>
          <a:chOff x="0" y="0"/>
          <a:chExt cx="0" cy="0"/>
        </a:xfrm>
      </p:grpSpPr>
      <p:pic>
        <p:nvPicPr>
          <p:cNvPr id="12" name="Picture 11" descr="A colorful dots in a circle&#10;&#10;AI-generated content may be incorrect.">
            <a:extLst>
              <a:ext uri="{FF2B5EF4-FFF2-40B4-BE49-F238E27FC236}">
                <a16:creationId xmlns:a16="http://schemas.microsoft.com/office/drawing/2014/main" id="{22A296C3-52DF-B400-961E-7FE19833506D}"/>
              </a:ext>
            </a:extLst>
          </p:cNvPr>
          <p:cNvPicPr>
            <a:picLocks noChangeAspect="1"/>
          </p:cNvPicPr>
          <p:nvPr userDrawn="1"/>
        </p:nvPicPr>
        <p:blipFill>
          <a:blip r:embed="rId2">
            <a:extLst>
              <a:ext uri="{28A0092B-C50C-407E-A947-70E740481C1C}">
                <a14:useLocalDpi xmlns:a14="http://schemas.microsoft.com/office/drawing/2010/main" val="0"/>
              </a:ext>
            </a:extLst>
          </a:blip>
          <a:srcRect l="40852" t="40584"/>
          <a:stretch/>
        </p:blipFill>
        <p:spPr>
          <a:xfrm rot="5400000">
            <a:off x="7212028" y="-9632"/>
            <a:ext cx="4970340" cy="4989604"/>
          </a:xfrm>
          <a:prstGeom prst="rect">
            <a:avLst/>
          </a:prstGeom>
        </p:spPr>
      </p:pic>
      <p:sp>
        <p:nvSpPr>
          <p:cNvPr id="5" name="Text Placeholder 17">
            <a:extLst>
              <a:ext uri="{FF2B5EF4-FFF2-40B4-BE49-F238E27FC236}">
                <a16:creationId xmlns:a16="http://schemas.microsoft.com/office/drawing/2014/main" id="{9432CAF7-E618-C937-6217-F42DA56BED33}"/>
              </a:ext>
            </a:extLst>
          </p:cNvPr>
          <p:cNvSpPr>
            <a:spLocks noGrp="1"/>
          </p:cNvSpPr>
          <p:nvPr>
            <p:ph type="body" sz="quarter" idx="13"/>
          </p:nvPr>
        </p:nvSpPr>
        <p:spPr>
          <a:xfrm>
            <a:off x="2136000" y="2979555"/>
            <a:ext cx="7559326" cy="2609445"/>
          </a:xfrm>
          <a:prstGeom prst="rect">
            <a:avLst/>
          </a:prstGeom>
        </p:spPr>
        <p:txBody>
          <a:bodyPr>
            <a:normAutofit/>
          </a:bodyPr>
          <a:lstStyle>
            <a:lvl1pPr marL="0" indent="0">
              <a:lnSpc>
                <a:spcPct val="100000"/>
              </a:lnSpc>
              <a:buFontTx/>
              <a:buNone/>
              <a:defRPr sz="2800">
                <a:solidFill>
                  <a:schemeClr val="bg1"/>
                </a:solidFill>
                <a:latin typeface="+mn-lt"/>
              </a:defRPr>
            </a:lvl1pPr>
            <a:lvl2pPr marL="457200" indent="0">
              <a:lnSpc>
                <a:spcPct val="100000"/>
              </a:lnSpc>
              <a:buFontTx/>
              <a:buNone/>
              <a:defRPr sz="2400">
                <a:solidFill>
                  <a:schemeClr val="bg1"/>
                </a:solidFill>
                <a:latin typeface="+mn-lt"/>
              </a:defRPr>
            </a:lvl2pPr>
            <a:lvl3pPr marL="914400" indent="0">
              <a:lnSpc>
                <a:spcPct val="100000"/>
              </a:lnSpc>
              <a:buFontTx/>
              <a:buNone/>
              <a:defRPr sz="2000">
                <a:solidFill>
                  <a:schemeClr val="bg1"/>
                </a:solidFill>
                <a:latin typeface="+mn-lt"/>
              </a:defRPr>
            </a:lvl3pPr>
            <a:lvl4pPr marL="1371600" indent="0">
              <a:lnSpc>
                <a:spcPct val="100000"/>
              </a:lnSpc>
              <a:buFontTx/>
              <a:buNone/>
              <a:defRPr sz="1800">
                <a:solidFill>
                  <a:schemeClr val="bg1"/>
                </a:solidFill>
                <a:latin typeface="+mn-lt"/>
              </a:defRPr>
            </a:lvl4pPr>
            <a:lvl5pPr marL="1828800" indent="0">
              <a:lnSpc>
                <a:spcPct val="100000"/>
              </a:lnSpc>
              <a:buFontTx/>
              <a:buNone/>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9259D9C0-35F8-E3B8-0389-017E3CFC36BB}"/>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ctr">
            <a:noAutofit/>
          </a:bodyPr>
          <a:lstStyle>
            <a:lvl1pPr algn="l">
              <a:defRPr sz="5400" b="0" cap="none">
                <a:solidFill>
                  <a:schemeClr val="accent2"/>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73FB89F1-1717-8113-E4D9-147014A72407}"/>
              </a:ext>
            </a:extLst>
          </p:cNvPr>
          <p:cNvSpPr>
            <a:spLocks noGrp="1"/>
          </p:cNvSpPr>
          <p:nvPr>
            <p:ph type="sldNum" sz="quarter" idx="14"/>
          </p:nvPr>
        </p:nvSpPr>
        <p:spPr/>
        <p:txBody>
          <a:bodyPr/>
          <a:lstStyle>
            <a:lvl1pPr>
              <a:defRPr>
                <a:solidFill>
                  <a:schemeClr val="accent5"/>
                </a:solidFill>
              </a:defRPr>
            </a:lvl1pPr>
          </a:lstStyle>
          <a:p>
            <a:fld id="{E36068A3-EB35-4691-B3BB-50E063B7F96B}" type="slidenum">
              <a:rPr lang="en-GB" smtClean="0"/>
              <a:pPr/>
              <a:t>‹#›</a:t>
            </a:fld>
            <a:endParaRPr lang="en-GB"/>
          </a:p>
        </p:txBody>
      </p:sp>
      <p:pic>
        <p:nvPicPr>
          <p:cNvPr id="3" name="Picture 2">
            <a:extLst>
              <a:ext uri="{FF2B5EF4-FFF2-40B4-BE49-F238E27FC236}">
                <a16:creationId xmlns:a16="http://schemas.microsoft.com/office/drawing/2014/main" id="{F3FF83B0-0F99-0795-BB83-6C32773A538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Tree>
    <p:extLst>
      <p:ext uri="{BB962C8B-B14F-4D97-AF65-F5344CB8AC3E}">
        <p14:creationId xmlns:p14="http://schemas.microsoft.com/office/powerpoint/2010/main" val="33483126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1_ Gradient - cool">
    <p:bg>
      <p:bgPr>
        <a:gradFill flip="none" rotWithShape="1">
          <a:gsLst>
            <a:gs pos="0">
              <a:srgbClr val="9FFF8E"/>
            </a:gs>
            <a:gs pos="69000">
              <a:srgbClr val="1FFFDB"/>
            </a:gs>
          </a:gsLst>
          <a:lin ang="7200000" scaled="0"/>
          <a:tileRect/>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59D9C0-35F8-E3B8-0389-017E3CFC36BB}"/>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t">
            <a:noAutofit/>
          </a:bodyPr>
          <a:lstStyle>
            <a:lvl1pPr algn="l">
              <a:defRPr sz="7200" b="0" cap="none">
                <a:solidFill>
                  <a:schemeClr val="tx1"/>
                </a:solidFill>
                <a:latin typeface="+mj-lt"/>
                <a:cs typeface="Aptos Serif" panose="02020604070405020304" pitchFamily="18" charset="0"/>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E7707E67-9CC5-A9D0-83D6-54D5F5BF9DB2}"/>
              </a:ext>
            </a:extLst>
          </p:cNvPr>
          <p:cNvSpPr>
            <a:spLocks noGrp="1"/>
          </p:cNvSpPr>
          <p:nvPr>
            <p:ph type="sldNum" sz="quarter" idx="10"/>
          </p:nvPr>
        </p:nvSpPr>
        <p:spPr/>
        <p:txBody>
          <a:bodyPr/>
          <a:lstStyle/>
          <a:p>
            <a:fld id="{E36068A3-EB35-4691-B3BB-50E063B7F96B}" type="slidenum">
              <a:rPr lang="en-GB" smtClean="0"/>
              <a:pPr/>
              <a:t>‹#›</a:t>
            </a:fld>
            <a:endParaRPr lang="en-GB"/>
          </a:p>
        </p:txBody>
      </p:sp>
      <p:pic>
        <p:nvPicPr>
          <p:cNvPr id="4" name="Picture 3" descr="A logo with text on it&#10;&#10;AI-generated content may be incorrect.">
            <a:extLst>
              <a:ext uri="{FF2B5EF4-FFF2-40B4-BE49-F238E27FC236}">
                <a16:creationId xmlns:a16="http://schemas.microsoft.com/office/drawing/2014/main" id="{DAB52050-639E-5C08-0880-A9A7B2CAC7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38748411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2_ Gradient - warm">
    <p:bg>
      <p:bgPr>
        <a:gradFill flip="none" rotWithShape="1">
          <a:gsLst>
            <a:gs pos="49000">
              <a:srgbClr val="FD8C69"/>
            </a:gs>
            <a:gs pos="0">
              <a:srgbClr val="F194E4"/>
            </a:gs>
          </a:gsLst>
          <a:lin ang="7200000" scaled="0"/>
          <a:tileRect/>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59D9C0-35F8-E3B8-0389-017E3CFC36BB}"/>
              </a:ext>
            </a:extLst>
          </p:cNvPr>
          <p:cNvSpPr>
            <a:spLocks noGrp="1"/>
          </p:cNvSpPr>
          <p:nvPr>
            <p:ph type="title" hasCustomPrompt="1"/>
          </p:nvPr>
        </p:nvSpPr>
        <p:spPr>
          <a:xfrm>
            <a:off x="695326" y="2001822"/>
            <a:ext cx="9000000" cy="638778"/>
          </a:xfrm>
          <a:prstGeom prst="rect">
            <a:avLst/>
          </a:prstGeom>
          <a:noFill/>
          <a:ln w="63500" cap="rnd">
            <a:noFill/>
          </a:ln>
        </p:spPr>
        <p:txBody>
          <a:bodyPr wrap="square" lIns="0" tIns="0" rIns="0" bIns="0" anchor="t">
            <a:noAutofit/>
          </a:bodyPr>
          <a:lstStyle>
            <a:lvl1pPr algn="l">
              <a:defRPr sz="7200" b="0" cap="none">
                <a:solidFill>
                  <a:schemeClr val="bg1"/>
                </a:solidFill>
                <a:latin typeface="+mj-lt"/>
                <a:cs typeface="Aptos Serif" panose="02020604070405020304" pitchFamily="18" charset="0"/>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44C5D178-FCA7-3B66-C32D-394305A00C88}"/>
              </a:ext>
            </a:extLst>
          </p:cNvPr>
          <p:cNvSpPr>
            <a:spLocks noGrp="1"/>
          </p:cNvSpPr>
          <p:nvPr>
            <p:ph type="sldNum" sz="quarter" idx="10"/>
          </p:nvPr>
        </p:nvSpPr>
        <p:spPr/>
        <p:txBody>
          <a:bodyPr/>
          <a:lstStyle>
            <a:lvl1pPr>
              <a:defRPr>
                <a:solidFill>
                  <a:schemeClr val="accent5"/>
                </a:solidFill>
              </a:defRPr>
            </a:lvl1pPr>
          </a:lstStyle>
          <a:p>
            <a:fld id="{E36068A3-EB35-4691-B3BB-50E063B7F96B}" type="slidenum">
              <a:rPr lang="en-GB" smtClean="0"/>
              <a:pPr/>
              <a:t>‹#›</a:t>
            </a:fld>
            <a:endParaRPr lang="en-GB"/>
          </a:p>
        </p:txBody>
      </p:sp>
      <p:pic>
        <p:nvPicPr>
          <p:cNvPr id="4" name="Picture 3">
            <a:extLst>
              <a:ext uri="{FF2B5EF4-FFF2-40B4-BE49-F238E27FC236}">
                <a16:creationId xmlns:a16="http://schemas.microsoft.com/office/drawing/2014/main" id="{5AEA9809-EA38-1223-8963-92B2E957DE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Tree>
    <p:extLst>
      <p:ext uri="{BB962C8B-B14F-4D97-AF65-F5344CB8AC3E}">
        <p14:creationId xmlns:p14="http://schemas.microsoft.com/office/powerpoint/2010/main" val="40375191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C8155-DA45-A5A3-5285-9195FC233B4E}"/>
              </a:ext>
            </a:extLst>
          </p:cNvPr>
          <p:cNvSpPr/>
          <p:nvPr userDrawn="1"/>
        </p:nvSpPr>
        <p:spPr>
          <a:xfrm>
            <a:off x="6096000" y="0"/>
            <a:ext cx="6096900" cy="6841700"/>
          </a:xfrm>
          <a:prstGeom prst="rect">
            <a:avLst/>
          </a:prstGeom>
          <a:blipFill dpi="0" rotWithShape="1">
            <a:blip r:embed="rId2">
              <a:extLst>
                <a:ext uri="{28A0092B-C50C-407E-A947-70E740481C1C}">
                  <a14:useLocalDpi xmlns:a14="http://schemas.microsoft.com/office/drawing/2010/main" val="0"/>
                </a:ext>
              </a:extLst>
            </a:blip>
            <a:srcRect/>
            <a:stretch>
              <a:fillRect t="-32420" r="-59562" b="-2"/>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itle 14">
            <a:extLst>
              <a:ext uri="{FF2B5EF4-FFF2-40B4-BE49-F238E27FC236}">
                <a16:creationId xmlns:a16="http://schemas.microsoft.com/office/drawing/2014/main" id="{C3F2B643-84FF-765E-B0F2-0F10D51595E1}"/>
              </a:ext>
            </a:extLst>
          </p:cNvPr>
          <p:cNvSpPr>
            <a:spLocks noGrp="1"/>
          </p:cNvSpPr>
          <p:nvPr>
            <p:ph type="title"/>
          </p:nvPr>
        </p:nvSpPr>
        <p:spPr>
          <a:xfrm>
            <a:off x="694800" y="3172823"/>
            <a:ext cx="10800600" cy="729893"/>
          </a:xfrm>
          <a:prstGeom prst="rect">
            <a:avLst/>
          </a:prstGeom>
        </p:spPr>
        <p:txBody>
          <a:bodyPr lIns="0" tIns="0" rIns="0" bIns="0" anchor="t">
            <a:noAutofit/>
          </a:bodyPr>
          <a:lstStyle>
            <a:lvl1pPr algn="l">
              <a:defRPr sz="6000" b="0">
                <a:solidFill>
                  <a:schemeClr val="bg1"/>
                </a:solidFill>
                <a:latin typeface="+mj-lt"/>
                <a:cs typeface="Aptos Serif" panose="02020604070405020304" pitchFamily="18" charset="0"/>
              </a:defRPr>
            </a:lvl1pPr>
          </a:lstStyle>
          <a:p>
            <a:r>
              <a:rPr lang="en-US"/>
              <a:t>Click to edit Master title style</a:t>
            </a:r>
            <a:endParaRPr lang="en-GB"/>
          </a:p>
        </p:txBody>
      </p:sp>
      <p:sp>
        <p:nvSpPr>
          <p:cNvPr id="14" name="Text Placeholder 5">
            <a:extLst>
              <a:ext uri="{FF2B5EF4-FFF2-40B4-BE49-F238E27FC236}">
                <a16:creationId xmlns:a16="http://schemas.microsoft.com/office/drawing/2014/main" id="{E9CF4C98-9D5B-50F2-41BB-D2F2C227DA46}"/>
              </a:ext>
            </a:extLst>
          </p:cNvPr>
          <p:cNvSpPr>
            <a:spLocks noGrp="1"/>
          </p:cNvSpPr>
          <p:nvPr>
            <p:ph type="body" sz="quarter" idx="12"/>
          </p:nvPr>
        </p:nvSpPr>
        <p:spPr>
          <a:xfrm>
            <a:off x="694800" y="4008864"/>
            <a:ext cx="10800600" cy="968251"/>
          </a:xfrm>
          <a:prstGeom prst="rect">
            <a:avLst/>
          </a:prstGeom>
        </p:spPr>
        <p:txBody>
          <a:bodyPr lIns="0" tIns="0" rIns="0" bIns="0">
            <a:normAutofit/>
          </a:bodyPr>
          <a:lstStyle>
            <a:lvl1pPr marL="0" indent="0" algn="l">
              <a:lnSpc>
                <a:spcPct val="100000"/>
              </a:lnSpc>
              <a:buNone/>
              <a:defRPr sz="2400" b="1">
                <a:solidFill>
                  <a:schemeClr val="accent4"/>
                </a:solidFill>
                <a:latin typeface="+mn-lt"/>
              </a:defRPr>
            </a:lvl1pPr>
            <a:lvl2pPr marL="4572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25AA1A9A-5081-446C-161D-2A291FD5A28A}"/>
              </a:ext>
            </a:extLst>
          </p:cNvPr>
          <p:cNvCxnSpPr>
            <a:cxnSpLocks/>
          </p:cNvCxnSpPr>
          <p:nvPr userDrawn="1"/>
        </p:nvCxnSpPr>
        <p:spPr>
          <a:xfrm>
            <a:off x="695400" y="5701507"/>
            <a:ext cx="10800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7744CB0-94DE-E6BC-72AC-3D0CE7D3D1BE}"/>
              </a:ext>
            </a:extLst>
          </p:cNvPr>
          <p:cNvSpPr>
            <a:spLocks noGrp="1"/>
          </p:cNvSpPr>
          <p:nvPr>
            <p:ph type="body" sz="quarter" idx="14"/>
          </p:nvPr>
        </p:nvSpPr>
        <p:spPr>
          <a:xfrm>
            <a:off x="7175400" y="5807659"/>
            <a:ext cx="4320000" cy="337358"/>
          </a:xfrm>
          <a:prstGeom prst="rect">
            <a:avLst/>
          </a:prstGeom>
        </p:spPr>
        <p:txBody>
          <a:bodyPr>
            <a:noAutofit/>
          </a:bodyPr>
          <a:lstStyle>
            <a:lvl1pPr marL="0" indent="0" algn="r">
              <a:buNone/>
              <a:defRPr sz="1600" b="0">
                <a:solidFill>
                  <a:schemeClr val="accent5"/>
                </a:solidFill>
                <a:latin typeface="+mn-lt"/>
              </a:defRPr>
            </a:lvl1pPr>
            <a:lvl2pPr marL="457200" indent="0">
              <a:buNone/>
              <a:defRPr/>
            </a:lvl2pPr>
          </a:lstStyle>
          <a:p>
            <a:pPr lvl="0"/>
            <a:r>
              <a:rPr lang="en-US"/>
              <a:t>Click to edit Master text styles</a:t>
            </a:r>
          </a:p>
        </p:txBody>
      </p:sp>
      <p:sp>
        <p:nvSpPr>
          <p:cNvPr id="7" name="Text Placeholder 5">
            <a:extLst>
              <a:ext uri="{FF2B5EF4-FFF2-40B4-BE49-F238E27FC236}">
                <a16:creationId xmlns:a16="http://schemas.microsoft.com/office/drawing/2014/main" id="{5A6FBD0D-E254-86D6-F5AC-7B2BD1EAAE24}"/>
              </a:ext>
            </a:extLst>
          </p:cNvPr>
          <p:cNvSpPr>
            <a:spLocks noGrp="1"/>
          </p:cNvSpPr>
          <p:nvPr>
            <p:ph type="body" sz="quarter" idx="15"/>
          </p:nvPr>
        </p:nvSpPr>
        <p:spPr>
          <a:xfrm>
            <a:off x="694800" y="5807658"/>
            <a:ext cx="4320000" cy="337360"/>
          </a:xfrm>
          <a:prstGeom prst="rect">
            <a:avLst/>
          </a:prstGeom>
        </p:spPr>
        <p:txBody>
          <a:bodyPr>
            <a:noAutofit/>
          </a:bodyPr>
          <a:lstStyle>
            <a:lvl1pPr marL="0" indent="0" algn="l">
              <a:buNone/>
              <a:defRPr sz="1600" b="0">
                <a:solidFill>
                  <a:schemeClr val="accent5"/>
                </a:solidFill>
                <a:latin typeface="+mn-lt"/>
              </a:defRPr>
            </a:lvl1pPr>
            <a:lvl2pPr marL="457200" indent="0">
              <a:buNone/>
              <a:defRPr/>
            </a:lvl2pPr>
          </a:lstStyle>
          <a:p>
            <a:pPr lvl="0"/>
            <a:r>
              <a:rPr lang="en-US"/>
              <a:t>Click to edit Master text styles</a:t>
            </a:r>
          </a:p>
        </p:txBody>
      </p:sp>
      <p:pic>
        <p:nvPicPr>
          <p:cNvPr id="2" name="Picture 1" descr="A white logo with black background&#10;&#10;AI-generated content may be incorrect.">
            <a:extLst>
              <a:ext uri="{FF2B5EF4-FFF2-40B4-BE49-F238E27FC236}">
                <a16:creationId xmlns:a16="http://schemas.microsoft.com/office/drawing/2014/main" id="{6A089122-7523-1DFA-10AD-2569F031AF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799" y="564636"/>
            <a:ext cx="1440000" cy="654480"/>
          </a:xfrm>
          <a:prstGeom prst="rect">
            <a:avLst/>
          </a:prstGeom>
        </p:spPr>
      </p:pic>
      <p:pic>
        <p:nvPicPr>
          <p:cNvPr id="9" name="Picture 8" descr="A white letter g on a black background&#10;&#10;AI-generated content may be incorrect.">
            <a:extLst>
              <a:ext uri="{FF2B5EF4-FFF2-40B4-BE49-F238E27FC236}">
                <a16:creationId xmlns:a16="http://schemas.microsoft.com/office/drawing/2014/main" id="{D2655F97-7AE4-A554-9D8C-FE638E6B08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63550" y="6380637"/>
            <a:ext cx="540000" cy="105570"/>
          </a:xfrm>
          <a:prstGeom prst="rect">
            <a:avLst/>
          </a:prstGeom>
        </p:spPr>
      </p:pic>
      <p:sp>
        <p:nvSpPr>
          <p:cNvPr id="11" name="Text Placeholder 5">
            <a:extLst>
              <a:ext uri="{FF2B5EF4-FFF2-40B4-BE49-F238E27FC236}">
                <a16:creationId xmlns:a16="http://schemas.microsoft.com/office/drawing/2014/main" id="{6683E36A-BFA4-2A10-E185-7F91D7C2F65B}"/>
              </a:ext>
            </a:extLst>
          </p:cNvPr>
          <p:cNvSpPr>
            <a:spLocks noGrp="1"/>
          </p:cNvSpPr>
          <p:nvPr>
            <p:ph type="body" sz="quarter" idx="16" hasCustomPrompt="1"/>
          </p:nvPr>
        </p:nvSpPr>
        <p:spPr>
          <a:xfrm>
            <a:off x="10519679" y="6148848"/>
            <a:ext cx="975721" cy="227958"/>
          </a:xfrm>
          <a:prstGeom prst="rect">
            <a:avLst/>
          </a:prstGeom>
        </p:spPr>
        <p:txBody>
          <a:bodyPr>
            <a:noAutofit/>
          </a:bodyPr>
          <a:lstStyle>
            <a:lvl1pPr marL="0" indent="0" algn="r">
              <a:buNone/>
              <a:defRPr sz="1000" b="1">
                <a:solidFill>
                  <a:schemeClr val="accent5"/>
                </a:solidFill>
                <a:latin typeface="+mn-lt"/>
              </a:defRPr>
            </a:lvl1pPr>
            <a:lvl2pPr marL="457200" indent="0">
              <a:buNone/>
              <a:defRPr/>
            </a:lvl2pPr>
          </a:lstStyle>
          <a:p>
            <a:pPr lvl="0"/>
            <a:r>
              <a:rPr lang="en-US"/>
              <a:t>Managed by</a:t>
            </a:r>
          </a:p>
        </p:txBody>
      </p:sp>
    </p:spTree>
    <p:extLst>
      <p:ext uri="{BB962C8B-B14F-4D97-AF65-F5344CB8AC3E}">
        <p14:creationId xmlns:p14="http://schemas.microsoft.com/office/powerpoint/2010/main" val="17327697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Standard - one column">
    <p:bg>
      <p:bgRef idx="1001">
        <a:schemeClr val="bg2"/>
      </p:bgRef>
    </p:bg>
    <p:spTree>
      <p:nvGrpSpPr>
        <p:cNvPr id="1" name=""/>
        <p:cNvGrpSpPr/>
        <p:nvPr/>
      </p:nvGrpSpPr>
      <p:grpSpPr>
        <a:xfrm>
          <a:off x="0" y="0"/>
          <a:ext cx="0" cy="0"/>
          <a:chOff x="0" y="0"/>
          <a:chExt cx="0" cy="0"/>
        </a:xfrm>
      </p:grpSpPr>
      <p:pic>
        <p:nvPicPr>
          <p:cNvPr id="13" name="Picture 12" descr="A logo with text on it&#10;&#10;AI-generated content may be incorrect.">
            <a:extLst>
              <a:ext uri="{FF2B5EF4-FFF2-40B4-BE49-F238E27FC236}">
                <a16:creationId xmlns:a16="http://schemas.microsoft.com/office/drawing/2014/main" id="{8CCEDD22-128E-E535-AC05-714A3A0D8E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
        <p:nvSpPr>
          <p:cNvPr id="14" name="Title 1">
            <a:extLst>
              <a:ext uri="{FF2B5EF4-FFF2-40B4-BE49-F238E27FC236}">
                <a16:creationId xmlns:a16="http://schemas.microsoft.com/office/drawing/2014/main" id="{1E3B6620-C98A-450E-AB54-3EC3D09DB1A9}"/>
              </a:ext>
            </a:extLst>
          </p:cNvPr>
          <p:cNvSpPr>
            <a:spLocks noGrp="1"/>
          </p:cNvSpPr>
          <p:nvPr>
            <p:ph type="title"/>
          </p:nvPr>
        </p:nvSpPr>
        <p:spPr>
          <a:xfrm>
            <a:off x="695325" y="1080000"/>
            <a:ext cx="8280000" cy="1080000"/>
          </a:xfrm>
          <a:prstGeom prst="rect">
            <a:avLst/>
          </a:prstGeom>
        </p:spPr>
        <p:txBody>
          <a:bodyPr lIns="0" tIns="0" rIns="0" bIns="0" anchor="t">
            <a:normAutofit/>
          </a:bodyPr>
          <a:lstStyle>
            <a:lvl1pPr algn="l">
              <a:lnSpc>
                <a:spcPct val="100000"/>
              </a:lnSpc>
              <a:defRPr sz="3200" b="1">
                <a:solidFill>
                  <a:schemeClr val="tx1"/>
                </a:solidFill>
                <a:latin typeface="+mn-lt"/>
              </a:defRPr>
            </a:lvl1pPr>
          </a:lstStyle>
          <a:p>
            <a:r>
              <a:rPr lang="en-US" noProof="0"/>
              <a:t>Click to edit Master title style</a:t>
            </a:r>
            <a:endParaRPr lang="en-GB" noProof="0"/>
          </a:p>
        </p:txBody>
      </p:sp>
      <p:sp>
        <p:nvSpPr>
          <p:cNvPr id="9" name="Content Placeholder 3">
            <a:extLst>
              <a:ext uri="{FF2B5EF4-FFF2-40B4-BE49-F238E27FC236}">
                <a16:creationId xmlns:a16="http://schemas.microsoft.com/office/drawing/2014/main" id="{7FAE7EB5-22CB-465F-A719-C280EAD8961C}"/>
              </a:ext>
            </a:extLst>
          </p:cNvPr>
          <p:cNvSpPr>
            <a:spLocks noGrp="1"/>
          </p:cNvSpPr>
          <p:nvPr>
            <p:ph sz="half" idx="2"/>
          </p:nvPr>
        </p:nvSpPr>
        <p:spPr>
          <a:xfrm>
            <a:off x="695325" y="2160000"/>
            <a:ext cx="8280000" cy="3960000"/>
          </a:xfrm>
          <a:prstGeom prst="rect">
            <a:avLst/>
          </a:prstGeom>
        </p:spPr>
        <p:txBody>
          <a:bodyPr lIns="0" tIns="0" rIns="0" bIns="0" numCol="1" spcCol="288000">
            <a:noAutofit/>
          </a:bodyPr>
          <a:lstStyle>
            <a:lvl1pPr>
              <a:lnSpc>
                <a:spcPct val="100000"/>
              </a:lnSpc>
              <a:buClr>
                <a:srgbClr val="00F2E1"/>
              </a:buClr>
              <a:defRPr sz="2000">
                <a:solidFill>
                  <a:schemeClr val="tx1"/>
                </a:solidFill>
                <a:latin typeface="+mn-lt"/>
              </a:defRPr>
            </a:lvl1pPr>
            <a:lvl2pPr>
              <a:lnSpc>
                <a:spcPct val="100000"/>
              </a:lnSpc>
              <a:buClr>
                <a:srgbClr val="00F2E1"/>
              </a:buClr>
              <a:defRPr sz="1800">
                <a:solidFill>
                  <a:schemeClr val="tx1"/>
                </a:solidFill>
                <a:latin typeface="+mn-lt"/>
              </a:defRPr>
            </a:lvl2pPr>
            <a:lvl3pPr>
              <a:lnSpc>
                <a:spcPct val="100000"/>
              </a:lnSpc>
              <a:buClr>
                <a:srgbClr val="00F2E1"/>
              </a:buClr>
              <a:defRPr sz="1600">
                <a:solidFill>
                  <a:schemeClr val="tx1"/>
                </a:solidFill>
                <a:latin typeface="+mn-lt"/>
              </a:defRPr>
            </a:lvl3pPr>
            <a:lvl4pPr>
              <a:lnSpc>
                <a:spcPct val="100000"/>
              </a:lnSpc>
              <a:buClr>
                <a:srgbClr val="00F2E1"/>
              </a:buClr>
              <a:defRPr sz="1400">
                <a:solidFill>
                  <a:schemeClr val="tx1"/>
                </a:solidFill>
                <a:latin typeface="+mn-lt"/>
              </a:defRPr>
            </a:lvl4pPr>
            <a:lvl5pPr>
              <a:lnSpc>
                <a:spcPct val="100000"/>
              </a:lnSpc>
              <a:buClr>
                <a:srgbClr val="00F2E1"/>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Slide Number Placeholder 1">
            <a:extLst>
              <a:ext uri="{FF2B5EF4-FFF2-40B4-BE49-F238E27FC236}">
                <a16:creationId xmlns:a16="http://schemas.microsoft.com/office/drawing/2014/main" id="{7E07214A-0D6E-CAEC-BB31-81F55038EFEC}"/>
              </a:ext>
            </a:extLst>
          </p:cNvPr>
          <p:cNvSpPr>
            <a:spLocks noGrp="1"/>
          </p:cNvSpPr>
          <p:nvPr>
            <p:ph type="sldNum" sz="quarter" idx="10"/>
          </p:nvPr>
        </p:nvSpPr>
        <p:spPr/>
        <p:txBody>
          <a:bodyPr/>
          <a:lstStyle/>
          <a:p>
            <a:fld id="{E36068A3-EB35-4691-B3BB-50E063B7F96B}" type="slidenum">
              <a:rPr lang="en-GB" smtClean="0"/>
              <a:pPr/>
              <a:t>‹#›</a:t>
            </a:fld>
            <a:endParaRPr lang="en-GB"/>
          </a:p>
        </p:txBody>
      </p:sp>
    </p:spTree>
    <p:extLst>
      <p:ext uri="{BB962C8B-B14F-4D97-AF65-F5344CB8AC3E}">
        <p14:creationId xmlns:p14="http://schemas.microsoft.com/office/powerpoint/2010/main" val="14477274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userDrawn="1">
          <p15:clr>
            <a:srgbClr val="FBAE40"/>
          </p15:clr>
        </p15:guide>
        <p15:guide id="2" pos="43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Standard - two column">
    <p:bg>
      <p:bgRef idx="1001">
        <a:schemeClr val="bg2"/>
      </p:bgRef>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DCE7AF3D-4CD4-75FD-5E45-2B2B74630E9E}"/>
              </a:ext>
            </a:extLst>
          </p:cNvPr>
          <p:cNvSpPr>
            <a:spLocks noGrp="1"/>
          </p:cNvSpPr>
          <p:nvPr>
            <p:ph sz="half" idx="11"/>
          </p:nvPr>
        </p:nvSpPr>
        <p:spPr>
          <a:xfrm>
            <a:off x="6276675" y="2160000"/>
            <a:ext cx="5220000" cy="3960000"/>
          </a:xfrm>
          <a:prstGeom prst="rect">
            <a:avLst/>
          </a:prstGeom>
        </p:spPr>
        <p:txBody>
          <a:bodyPr lIns="0" tIns="0" rIns="0" bIns="0" numCol="1" spcCol="288000">
            <a:noAutofit/>
          </a:bodyPr>
          <a:lstStyle>
            <a:lvl1pPr>
              <a:lnSpc>
                <a:spcPct val="100000"/>
              </a:lnSpc>
              <a:buClr>
                <a:srgbClr val="00F2E1"/>
              </a:buClr>
              <a:defRPr sz="2000">
                <a:solidFill>
                  <a:schemeClr val="tx1"/>
                </a:solidFill>
                <a:latin typeface="+mn-lt"/>
              </a:defRPr>
            </a:lvl1pPr>
            <a:lvl2pPr>
              <a:lnSpc>
                <a:spcPct val="100000"/>
              </a:lnSpc>
              <a:buClr>
                <a:srgbClr val="00F2E1"/>
              </a:buClr>
              <a:defRPr sz="1800">
                <a:solidFill>
                  <a:schemeClr val="tx1"/>
                </a:solidFill>
                <a:latin typeface="+mn-lt"/>
              </a:defRPr>
            </a:lvl2pPr>
            <a:lvl3pPr>
              <a:lnSpc>
                <a:spcPct val="100000"/>
              </a:lnSpc>
              <a:buClr>
                <a:srgbClr val="00F2E1"/>
              </a:buClr>
              <a:defRPr sz="1600">
                <a:solidFill>
                  <a:schemeClr val="tx1"/>
                </a:solidFill>
                <a:latin typeface="+mn-lt"/>
              </a:defRPr>
            </a:lvl3pPr>
            <a:lvl4pPr>
              <a:lnSpc>
                <a:spcPct val="100000"/>
              </a:lnSpc>
              <a:buClr>
                <a:srgbClr val="00F2E1"/>
              </a:buClr>
              <a:defRPr sz="1400">
                <a:solidFill>
                  <a:schemeClr val="tx1"/>
                </a:solidFill>
                <a:latin typeface="+mn-lt"/>
              </a:defRPr>
            </a:lvl4pPr>
            <a:lvl5pPr>
              <a:lnSpc>
                <a:spcPct val="100000"/>
              </a:lnSpc>
              <a:buClr>
                <a:srgbClr val="00F2E1"/>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4" name="Title 1">
            <a:extLst>
              <a:ext uri="{FF2B5EF4-FFF2-40B4-BE49-F238E27FC236}">
                <a16:creationId xmlns:a16="http://schemas.microsoft.com/office/drawing/2014/main" id="{1E3B6620-C98A-450E-AB54-3EC3D09DB1A9}"/>
              </a:ext>
            </a:extLst>
          </p:cNvPr>
          <p:cNvSpPr>
            <a:spLocks noGrp="1"/>
          </p:cNvSpPr>
          <p:nvPr>
            <p:ph type="title"/>
          </p:nvPr>
        </p:nvSpPr>
        <p:spPr>
          <a:xfrm>
            <a:off x="695325" y="1080000"/>
            <a:ext cx="10801351" cy="1080000"/>
          </a:xfrm>
          <a:prstGeom prst="rect">
            <a:avLst/>
          </a:prstGeom>
        </p:spPr>
        <p:txBody>
          <a:bodyPr lIns="0" tIns="0" rIns="0" bIns="0" anchor="t">
            <a:normAutofit/>
          </a:bodyPr>
          <a:lstStyle>
            <a:lvl1pPr algn="l">
              <a:lnSpc>
                <a:spcPct val="100000"/>
              </a:lnSpc>
              <a:defRPr sz="3200" b="1">
                <a:solidFill>
                  <a:schemeClr val="tx1"/>
                </a:solidFill>
                <a:latin typeface="+mn-lt"/>
              </a:defRPr>
            </a:lvl1pPr>
          </a:lstStyle>
          <a:p>
            <a:r>
              <a:rPr lang="en-US" noProof="0"/>
              <a:t>Click to edit Master title style</a:t>
            </a:r>
            <a:endParaRPr lang="en-GB" noProof="0"/>
          </a:p>
        </p:txBody>
      </p:sp>
      <p:sp>
        <p:nvSpPr>
          <p:cNvPr id="9" name="Content Placeholder 3">
            <a:extLst>
              <a:ext uri="{FF2B5EF4-FFF2-40B4-BE49-F238E27FC236}">
                <a16:creationId xmlns:a16="http://schemas.microsoft.com/office/drawing/2014/main" id="{7FAE7EB5-22CB-465F-A719-C280EAD8961C}"/>
              </a:ext>
            </a:extLst>
          </p:cNvPr>
          <p:cNvSpPr>
            <a:spLocks noGrp="1"/>
          </p:cNvSpPr>
          <p:nvPr>
            <p:ph sz="half" idx="2"/>
          </p:nvPr>
        </p:nvSpPr>
        <p:spPr>
          <a:xfrm>
            <a:off x="695325" y="2160000"/>
            <a:ext cx="5220000" cy="3960000"/>
          </a:xfrm>
          <a:prstGeom prst="rect">
            <a:avLst/>
          </a:prstGeom>
        </p:spPr>
        <p:txBody>
          <a:bodyPr lIns="0" tIns="0" rIns="0" bIns="0" numCol="1" spcCol="288000">
            <a:noAutofit/>
          </a:bodyPr>
          <a:lstStyle>
            <a:lvl1pPr>
              <a:lnSpc>
                <a:spcPct val="100000"/>
              </a:lnSpc>
              <a:buClr>
                <a:srgbClr val="00F2E1"/>
              </a:buClr>
              <a:defRPr sz="2000">
                <a:solidFill>
                  <a:schemeClr val="tx1"/>
                </a:solidFill>
                <a:latin typeface="+mn-lt"/>
              </a:defRPr>
            </a:lvl1pPr>
            <a:lvl2pPr>
              <a:lnSpc>
                <a:spcPct val="100000"/>
              </a:lnSpc>
              <a:buClr>
                <a:srgbClr val="00F2E1"/>
              </a:buClr>
              <a:defRPr sz="1800">
                <a:solidFill>
                  <a:schemeClr val="tx1"/>
                </a:solidFill>
                <a:latin typeface="+mn-lt"/>
              </a:defRPr>
            </a:lvl2pPr>
            <a:lvl3pPr>
              <a:lnSpc>
                <a:spcPct val="100000"/>
              </a:lnSpc>
              <a:buClr>
                <a:srgbClr val="00F2E1"/>
              </a:buClr>
              <a:defRPr sz="1600">
                <a:solidFill>
                  <a:schemeClr val="tx1"/>
                </a:solidFill>
                <a:latin typeface="+mn-lt"/>
              </a:defRPr>
            </a:lvl3pPr>
            <a:lvl4pPr>
              <a:lnSpc>
                <a:spcPct val="100000"/>
              </a:lnSpc>
              <a:buClr>
                <a:srgbClr val="00F2E1"/>
              </a:buClr>
              <a:defRPr sz="1400">
                <a:solidFill>
                  <a:schemeClr val="tx1"/>
                </a:solidFill>
                <a:latin typeface="+mn-lt"/>
              </a:defRPr>
            </a:lvl4pPr>
            <a:lvl5pPr>
              <a:lnSpc>
                <a:spcPct val="100000"/>
              </a:lnSpc>
              <a:buClr>
                <a:srgbClr val="00F2E1"/>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Slide Number Placeholder 3">
            <a:extLst>
              <a:ext uri="{FF2B5EF4-FFF2-40B4-BE49-F238E27FC236}">
                <a16:creationId xmlns:a16="http://schemas.microsoft.com/office/drawing/2014/main" id="{340788EB-059F-CB8B-E1D5-590F13262347}"/>
              </a:ext>
            </a:extLst>
          </p:cNvPr>
          <p:cNvSpPr>
            <a:spLocks noGrp="1"/>
          </p:cNvSpPr>
          <p:nvPr>
            <p:ph type="sldNum" sz="quarter" idx="12"/>
          </p:nvPr>
        </p:nvSpPr>
        <p:spPr/>
        <p:txBody>
          <a:bodyPr/>
          <a:lstStyle/>
          <a:p>
            <a:fld id="{E36068A3-EB35-4691-B3BB-50E063B7F96B}" type="slidenum">
              <a:rPr lang="en-GB" smtClean="0"/>
              <a:pPr/>
              <a:t>‹#›</a:t>
            </a:fld>
            <a:endParaRPr lang="en-GB"/>
          </a:p>
        </p:txBody>
      </p:sp>
      <p:pic>
        <p:nvPicPr>
          <p:cNvPr id="5" name="Picture 4" descr="A logo with text on it&#10;&#10;AI-generated content may be incorrect.">
            <a:extLst>
              <a:ext uri="{FF2B5EF4-FFF2-40B4-BE49-F238E27FC236}">
                <a16:creationId xmlns:a16="http://schemas.microsoft.com/office/drawing/2014/main" id="{8EEA271F-15FC-5106-180D-C4940ABC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20333574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userDrawn="1">
          <p15:clr>
            <a:srgbClr val="FBAE40"/>
          </p15:clr>
        </p15:guide>
        <p15:guide id="2" pos="43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 Standard - two tone">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DA00DFA-8A4A-4901-B103-0303D7B86799}"/>
              </a:ext>
            </a:extLst>
          </p:cNvPr>
          <p:cNvSpPr/>
          <p:nvPr/>
        </p:nvSpPr>
        <p:spPr>
          <a:xfrm>
            <a:off x="6096000" y="-7612"/>
            <a:ext cx="6096000" cy="686561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F46"/>
              </a:solidFill>
              <a:effectLst/>
              <a:uLnTx/>
              <a:uFillTx/>
              <a:latin typeface="Myriad Pro" panose="020B0503030403020204" pitchFamily="34" charset="0"/>
              <a:ea typeface="+mn-ea"/>
              <a:cs typeface="+mn-cs"/>
            </a:endParaRPr>
          </a:p>
        </p:txBody>
      </p:sp>
      <p:pic>
        <p:nvPicPr>
          <p:cNvPr id="7" name="Picture 6">
            <a:extLst>
              <a:ext uri="{FF2B5EF4-FFF2-40B4-BE49-F238E27FC236}">
                <a16:creationId xmlns:a16="http://schemas.microsoft.com/office/drawing/2014/main" id="{6AC0BA13-1961-5C7B-F5C7-F8350806F56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
        <p:nvSpPr>
          <p:cNvPr id="2" name="Title 1">
            <a:extLst>
              <a:ext uri="{FF2B5EF4-FFF2-40B4-BE49-F238E27FC236}">
                <a16:creationId xmlns:a16="http://schemas.microsoft.com/office/drawing/2014/main" id="{A7543DC3-414B-1FD3-37F4-22FEDE739CC1}"/>
              </a:ext>
            </a:extLst>
          </p:cNvPr>
          <p:cNvSpPr>
            <a:spLocks noGrp="1"/>
          </p:cNvSpPr>
          <p:nvPr>
            <p:ph type="title"/>
          </p:nvPr>
        </p:nvSpPr>
        <p:spPr>
          <a:xfrm>
            <a:off x="695325" y="1080000"/>
            <a:ext cx="5220000" cy="1080000"/>
          </a:xfrm>
          <a:prstGeom prst="rect">
            <a:avLst/>
          </a:prstGeom>
        </p:spPr>
        <p:txBody>
          <a:bodyPr lIns="0" tIns="0" rIns="0" bIns="0" anchor="t">
            <a:normAutofit/>
          </a:bodyPr>
          <a:lstStyle>
            <a:lvl1pPr algn="l">
              <a:lnSpc>
                <a:spcPct val="100000"/>
              </a:lnSpc>
              <a:defRPr sz="3200" b="1">
                <a:solidFill>
                  <a:schemeClr val="tx1"/>
                </a:solidFill>
                <a:latin typeface="+mn-lt"/>
              </a:defRPr>
            </a:lvl1pPr>
          </a:lstStyle>
          <a:p>
            <a:r>
              <a:rPr lang="en-US" noProof="0"/>
              <a:t>Click to edit Master title style</a:t>
            </a:r>
            <a:endParaRPr lang="en-GB" noProof="0"/>
          </a:p>
        </p:txBody>
      </p:sp>
      <p:sp>
        <p:nvSpPr>
          <p:cNvPr id="3" name="Content Placeholder 3">
            <a:extLst>
              <a:ext uri="{FF2B5EF4-FFF2-40B4-BE49-F238E27FC236}">
                <a16:creationId xmlns:a16="http://schemas.microsoft.com/office/drawing/2014/main" id="{56CCB8CA-16C4-00D5-EBEF-971AC9556BB6}"/>
              </a:ext>
            </a:extLst>
          </p:cNvPr>
          <p:cNvSpPr>
            <a:spLocks noGrp="1"/>
          </p:cNvSpPr>
          <p:nvPr>
            <p:ph sz="half" idx="11"/>
          </p:nvPr>
        </p:nvSpPr>
        <p:spPr>
          <a:xfrm>
            <a:off x="6276675" y="2160000"/>
            <a:ext cx="5220000" cy="3960000"/>
          </a:xfrm>
          <a:prstGeom prst="rect">
            <a:avLst/>
          </a:prstGeom>
        </p:spPr>
        <p:txBody>
          <a:bodyPr lIns="0" tIns="0" rIns="0" bIns="0" numCol="1" spcCol="288000">
            <a:noAutofit/>
          </a:bodyPr>
          <a:lstStyle>
            <a:lvl1pPr>
              <a:lnSpc>
                <a:spcPct val="100000"/>
              </a:lnSpc>
              <a:buClr>
                <a:schemeClr val="accent4"/>
              </a:buClr>
              <a:defRPr sz="2000">
                <a:solidFill>
                  <a:schemeClr val="bg1"/>
                </a:solidFill>
                <a:latin typeface="+mn-lt"/>
              </a:defRPr>
            </a:lvl1pPr>
            <a:lvl2pPr>
              <a:lnSpc>
                <a:spcPct val="100000"/>
              </a:lnSpc>
              <a:buClr>
                <a:schemeClr val="accent4"/>
              </a:buClr>
              <a:defRPr sz="1800">
                <a:solidFill>
                  <a:schemeClr val="bg1"/>
                </a:solidFill>
                <a:latin typeface="+mn-lt"/>
              </a:defRPr>
            </a:lvl2pPr>
            <a:lvl3pPr>
              <a:lnSpc>
                <a:spcPct val="100000"/>
              </a:lnSpc>
              <a:buClr>
                <a:schemeClr val="accent4"/>
              </a:buClr>
              <a:defRPr sz="1600">
                <a:solidFill>
                  <a:schemeClr val="bg1"/>
                </a:solidFill>
                <a:latin typeface="+mn-lt"/>
              </a:defRPr>
            </a:lvl3pPr>
            <a:lvl4pPr>
              <a:lnSpc>
                <a:spcPct val="100000"/>
              </a:lnSpc>
              <a:buClr>
                <a:schemeClr val="accent4"/>
              </a:buClr>
              <a:defRPr sz="1400">
                <a:solidFill>
                  <a:schemeClr val="bg1"/>
                </a:solidFill>
                <a:latin typeface="+mn-lt"/>
              </a:defRPr>
            </a:lvl4pPr>
            <a:lvl5pPr>
              <a:lnSpc>
                <a:spcPct val="100000"/>
              </a:lnSpc>
              <a:buClr>
                <a:schemeClr val="accent4"/>
              </a:buClr>
              <a:defRPr sz="1400">
                <a:solidFill>
                  <a:schemeClr val="bg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9D8A230B-1D27-C862-96FE-B56BC7BD9329}"/>
              </a:ext>
            </a:extLst>
          </p:cNvPr>
          <p:cNvSpPr>
            <a:spLocks noGrp="1"/>
          </p:cNvSpPr>
          <p:nvPr>
            <p:ph sz="half" idx="2"/>
          </p:nvPr>
        </p:nvSpPr>
        <p:spPr>
          <a:xfrm>
            <a:off x="695325" y="2160000"/>
            <a:ext cx="5220000" cy="3960000"/>
          </a:xfrm>
          <a:prstGeom prst="rect">
            <a:avLst/>
          </a:prstGeom>
        </p:spPr>
        <p:txBody>
          <a:bodyPr lIns="0" tIns="0" rIns="180000" bIns="0" numCol="1" spcCol="288000">
            <a:noAutofit/>
          </a:bodyPr>
          <a:lstStyle>
            <a:lvl1pPr>
              <a:lnSpc>
                <a:spcPct val="100000"/>
              </a:lnSpc>
              <a:buClr>
                <a:srgbClr val="00F2E1"/>
              </a:buClr>
              <a:defRPr sz="2000">
                <a:solidFill>
                  <a:schemeClr val="tx1"/>
                </a:solidFill>
                <a:latin typeface="+mn-lt"/>
              </a:defRPr>
            </a:lvl1pPr>
            <a:lvl2pPr>
              <a:lnSpc>
                <a:spcPct val="100000"/>
              </a:lnSpc>
              <a:buClr>
                <a:srgbClr val="00F2E1"/>
              </a:buClr>
              <a:defRPr sz="1800">
                <a:solidFill>
                  <a:schemeClr val="tx1"/>
                </a:solidFill>
                <a:latin typeface="+mn-lt"/>
              </a:defRPr>
            </a:lvl2pPr>
            <a:lvl3pPr>
              <a:lnSpc>
                <a:spcPct val="100000"/>
              </a:lnSpc>
              <a:buClr>
                <a:srgbClr val="00F2E1"/>
              </a:buClr>
              <a:defRPr sz="1600">
                <a:solidFill>
                  <a:schemeClr val="tx1"/>
                </a:solidFill>
                <a:latin typeface="+mn-lt"/>
              </a:defRPr>
            </a:lvl3pPr>
            <a:lvl4pPr>
              <a:lnSpc>
                <a:spcPct val="100000"/>
              </a:lnSpc>
              <a:buClr>
                <a:srgbClr val="00F2E1"/>
              </a:buClr>
              <a:defRPr sz="1400">
                <a:solidFill>
                  <a:schemeClr val="tx1"/>
                </a:solidFill>
                <a:latin typeface="+mn-lt"/>
              </a:defRPr>
            </a:lvl4pPr>
            <a:lvl5pPr>
              <a:lnSpc>
                <a:spcPct val="100000"/>
              </a:lnSpc>
              <a:buClr>
                <a:srgbClr val="00F2E1"/>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Slide Number Placeholder 4">
            <a:extLst>
              <a:ext uri="{FF2B5EF4-FFF2-40B4-BE49-F238E27FC236}">
                <a16:creationId xmlns:a16="http://schemas.microsoft.com/office/drawing/2014/main" id="{660E0090-6A4E-FE4A-774C-F90BC8B643D6}"/>
              </a:ext>
            </a:extLst>
          </p:cNvPr>
          <p:cNvSpPr>
            <a:spLocks noGrp="1"/>
          </p:cNvSpPr>
          <p:nvPr>
            <p:ph type="sldNum" sz="quarter" idx="12"/>
          </p:nvPr>
        </p:nvSpPr>
        <p:spPr/>
        <p:txBody>
          <a:bodyPr/>
          <a:lstStyle>
            <a:lvl1pPr>
              <a:defRPr>
                <a:solidFill>
                  <a:schemeClr val="accent5"/>
                </a:solidFill>
              </a:defRPr>
            </a:lvl1pPr>
          </a:lstStyle>
          <a:p>
            <a:fld id="{E36068A3-EB35-4691-B3BB-50E063B7F96B}" type="slidenum">
              <a:rPr lang="en-GB" smtClean="0"/>
              <a:pPr/>
              <a:t>‹#›</a:t>
            </a:fld>
            <a:endParaRPr lang="en-GB"/>
          </a:p>
        </p:txBody>
      </p:sp>
    </p:spTree>
    <p:extLst>
      <p:ext uri="{BB962C8B-B14F-4D97-AF65-F5344CB8AC3E}">
        <p14:creationId xmlns:p14="http://schemas.microsoft.com/office/powerpoint/2010/main" val="13909899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Standard - image right">
    <p:bg>
      <p:bgRef idx="1001">
        <a:schemeClr val="bg2"/>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E3B6620-C98A-450E-AB54-3EC3D09DB1A9}"/>
              </a:ext>
            </a:extLst>
          </p:cNvPr>
          <p:cNvSpPr>
            <a:spLocks noGrp="1"/>
          </p:cNvSpPr>
          <p:nvPr>
            <p:ph type="title"/>
          </p:nvPr>
        </p:nvSpPr>
        <p:spPr>
          <a:xfrm>
            <a:off x="695325" y="1080000"/>
            <a:ext cx="5219701" cy="1080000"/>
          </a:xfrm>
          <a:prstGeom prst="rect">
            <a:avLst/>
          </a:prstGeom>
        </p:spPr>
        <p:txBody>
          <a:bodyPr lIns="0" tIns="0" rIns="0" bIns="0" anchor="t">
            <a:normAutofit/>
          </a:bodyPr>
          <a:lstStyle>
            <a:lvl1pPr algn="l">
              <a:lnSpc>
                <a:spcPct val="100000"/>
              </a:lnSpc>
              <a:defRPr sz="3200" b="1">
                <a:solidFill>
                  <a:schemeClr val="tx1"/>
                </a:solidFill>
                <a:latin typeface="+mn-lt"/>
              </a:defRPr>
            </a:lvl1pPr>
          </a:lstStyle>
          <a:p>
            <a:r>
              <a:rPr lang="en-US" noProof="0"/>
              <a:t>Click to edit Master title style</a:t>
            </a:r>
            <a:endParaRPr lang="en-GB" noProof="0"/>
          </a:p>
        </p:txBody>
      </p:sp>
      <p:sp>
        <p:nvSpPr>
          <p:cNvPr id="3" name="Content Placeholder 3">
            <a:extLst>
              <a:ext uri="{FF2B5EF4-FFF2-40B4-BE49-F238E27FC236}">
                <a16:creationId xmlns:a16="http://schemas.microsoft.com/office/drawing/2014/main" id="{05E10769-F8CB-A0DE-CAB3-F08DE8B71773}"/>
              </a:ext>
            </a:extLst>
          </p:cNvPr>
          <p:cNvSpPr>
            <a:spLocks noGrp="1"/>
          </p:cNvSpPr>
          <p:nvPr>
            <p:ph sz="half" idx="11"/>
          </p:nvPr>
        </p:nvSpPr>
        <p:spPr>
          <a:xfrm>
            <a:off x="6276675" y="2160000"/>
            <a:ext cx="5220000" cy="3960000"/>
          </a:xfrm>
          <a:prstGeom prst="rect">
            <a:avLst/>
          </a:prstGeom>
        </p:spPr>
        <p:txBody>
          <a:bodyPr lIns="0" tIns="0" rIns="0" bIns="0" numCol="1" spcCol="288000">
            <a:noAutofit/>
          </a:bodyPr>
          <a:lstStyle>
            <a:lvl1pPr>
              <a:lnSpc>
                <a:spcPct val="100000"/>
              </a:lnSpc>
              <a:buClr>
                <a:srgbClr val="EF8DFF"/>
              </a:buClr>
              <a:defRPr sz="2000">
                <a:solidFill>
                  <a:schemeClr val="tx1"/>
                </a:solidFill>
                <a:latin typeface="+mn-lt"/>
              </a:defRPr>
            </a:lvl1pPr>
            <a:lvl2pPr>
              <a:lnSpc>
                <a:spcPct val="100000"/>
              </a:lnSpc>
              <a:buClr>
                <a:srgbClr val="EF8DFF"/>
              </a:buClr>
              <a:defRPr sz="1800">
                <a:solidFill>
                  <a:schemeClr val="tx1"/>
                </a:solidFill>
                <a:latin typeface="+mn-lt"/>
              </a:defRPr>
            </a:lvl2pPr>
            <a:lvl3pPr>
              <a:lnSpc>
                <a:spcPct val="100000"/>
              </a:lnSpc>
              <a:buClr>
                <a:srgbClr val="EF8DFF"/>
              </a:buClr>
              <a:defRPr sz="1600">
                <a:solidFill>
                  <a:schemeClr val="tx1"/>
                </a:solidFill>
                <a:latin typeface="+mn-lt"/>
              </a:defRPr>
            </a:lvl3pPr>
            <a:lvl4pPr>
              <a:lnSpc>
                <a:spcPct val="100000"/>
              </a:lnSpc>
              <a:buClr>
                <a:srgbClr val="EF8DFF"/>
              </a:buClr>
              <a:defRPr sz="1400">
                <a:solidFill>
                  <a:schemeClr val="tx1"/>
                </a:solidFill>
                <a:latin typeface="+mn-lt"/>
              </a:defRPr>
            </a:lvl4pPr>
            <a:lvl5pPr>
              <a:lnSpc>
                <a:spcPct val="100000"/>
              </a:lnSpc>
              <a:buClr>
                <a:srgbClr val="EF8DFF"/>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7D4DF116-653F-D66F-C049-D46B081C813F}"/>
              </a:ext>
            </a:extLst>
          </p:cNvPr>
          <p:cNvSpPr>
            <a:spLocks noGrp="1"/>
          </p:cNvSpPr>
          <p:nvPr>
            <p:ph sz="half" idx="2"/>
          </p:nvPr>
        </p:nvSpPr>
        <p:spPr>
          <a:xfrm>
            <a:off x="695325" y="2160000"/>
            <a:ext cx="5220000" cy="3960000"/>
          </a:xfrm>
          <a:prstGeom prst="rect">
            <a:avLst/>
          </a:prstGeom>
        </p:spPr>
        <p:txBody>
          <a:bodyPr lIns="0" tIns="0" rIns="0" bIns="0" numCol="1" spcCol="288000">
            <a:noAutofit/>
          </a:bodyPr>
          <a:lstStyle>
            <a:lvl1pPr>
              <a:lnSpc>
                <a:spcPct val="100000"/>
              </a:lnSpc>
              <a:buClr>
                <a:srgbClr val="00F2E1"/>
              </a:buClr>
              <a:defRPr sz="2000">
                <a:solidFill>
                  <a:schemeClr val="tx1"/>
                </a:solidFill>
                <a:latin typeface="+mn-lt"/>
              </a:defRPr>
            </a:lvl1pPr>
            <a:lvl2pPr>
              <a:lnSpc>
                <a:spcPct val="100000"/>
              </a:lnSpc>
              <a:buClr>
                <a:srgbClr val="00F2E1"/>
              </a:buClr>
              <a:defRPr sz="1800">
                <a:solidFill>
                  <a:schemeClr val="tx1"/>
                </a:solidFill>
                <a:latin typeface="+mn-lt"/>
              </a:defRPr>
            </a:lvl2pPr>
            <a:lvl3pPr>
              <a:lnSpc>
                <a:spcPct val="100000"/>
              </a:lnSpc>
              <a:buClr>
                <a:srgbClr val="00F2E1"/>
              </a:buClr>
              <a:defRPr sz="1600">
                <a:solidFill>
                  <a:schemeClr val="tx1"/>
                </a:solidFill>
                <a:latin typeface="+mn-lt"/>
              </a:defRPr>
            </a:lvl3pPr>
            <a:lvl4pPr>
              <a:lnSpc>
                <a:spcPct val="100000"/>
              </a:lnSpc>
              <a:buClr>
                <a:srgbClr val="00F2E1"/>
              </a:buClr>
              <a:defRPr sz="1400">
                <a:solidFill>
                  <a:schemeClr val="tx1"/>
                </a:solidFill>
                <a:latin typeface="+mn-lt"/>
              </a:defRPr>
            </a:lvl4pPr>
            <a:lvl5pPr>
              <a:lnSpc>
                <a:spcPct val="100000"/>
              </a:lnSpc>
              <a:buClr>
                <a:srgbClr val="00F2E1"/>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5" name="Picture 4" descr="Black and white spiralling staircase">
            <a:extLst>
              <a:ext uri="{FF2B5EF4-FFF2-40B4-BE49-F238E27FC236}">
                <a16:creationId xmlns:a16="http://schemas.microsoft.com/office/drawing/2014/main" id="{237BB373-4747-8865-4D07-1EA7FF3487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5221"/>
          <a:stretch/>
        </p:blipFill>
        <p:spPr>
          <a:xfrm rot="16200000">
            <a:off x="6350263" y="1006113"/>
            <a:ext cx="5072228" cy="5220002"/>
          </a:xfrm>
          <a:prstGeom prst="rect">
            <a:avLst/>
          </a:prstGeom>
        </p:spPr>
      </p:pic>
      <p:sp>
        <p:nvSpPr>
          <p:cNvPr id="8" name="Picture Placeholder 7">
            <a:extLst>
              <a:ext uri="{FF2B5EF4-FFF2-40B4-BE49-F238E27FC236}">
                <a16:creationId xmlns:a16="http://schemas.microsoft.com/office/drawing/2014/main" id="{0E4BAEDA-432D-5180-0698-FDE737376C65}"/>
              </a:ext>
            </a:extLst>
          </p:cNvPr>
          <p:cNvSpPr>
            <a:spLocks noGrp="1"/>
          </p:cNvSpPr>
          <p:nvPr>
            <p:ph type="pic" sz="quarter" idx="12"/>
          </p:nvPr>
        </p:nvSpPr>
        <p:spPr>
          <a:xfrm>
            <a:off x="6276077" y="1083705"/>
            <a:ext cx="5219700" cy="5072063"/>
          </a:xfrm>
          <a:prstGeom prst="rect">
            <a:avLst/>
          </a:prstGeom>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en-GB"/>
          </a:p>
        </p:txBody>
      </p:sp>
      <p:sp>
        <p:nvSpPr>
          <p:cNvPr id="4" name="Slide Number Placeholder 3">
            <a:extLst>
              <a:ext uri="{FF2B5EF4-FFF2-40B4-BE49-F238E27FC236}">
                <a16:creationId xmlns:a16="http://schemas.microsoft.com/office/drawing/2014/main" id="{A355A6B0-0213-FBEE-64EA-073241D5328B}"/>
              </a:ext>
            </a:extLst>
          </p:cNvPr>
          <p:cNvSpPr>
            <a:spLocks noGrp="1"/>
          </p:cNvSpPr>
          <p:nvPr>
            <p:ph type="sldNum" sz="quarter" idx="13"/>
          </p:nvPr>
        </p:nvSpPr>
        <p:spPr/>
        <p:txBody>
          <a:bodyPr/>
          <a:lstStyle/>
          <a:p>
            <a:fld id="{E36068A3-EB35-4691-B3BB-50E063B7F96B}" type="slidenum">
              <a:rPr lang="en-GB" smtClean="0"/>
              <a:pPr/>
              <a:t>‹#›</a:t>
            </a:fld>
            <a:endParaRPr lang="en-GB"/>
          </a:p>
        </p:txBody>
      </p:sp>
      <p:pic>
        <p:nvPicPr>
          <p:cNvPr id="7" name="Picture 6" descr="A logo with text on it&#10;&#10;AI-generated content may be incorrect.">
            <a:extLst>
              <a:ext uri="{FF2B5EF4-FFF2-40B4-BE49-F238E27FC236}">
                <a16:creationId xmlns:a16="http://schemas.microsoft.com/office/drawing/2014/main" id="{6EE09496-5968-AB26-B961-0F34B051F9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24566084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userDrawn="1">
          <p15:clr>
            <a:srgbClr val="FBAE40"/>
          </p15:clr>
        </p15:guide>
        <p15:guide id="2"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Standard - image left">
    <p:bg>
      <p:bgRef idx="1001">
        <a:schemeClr val="bg2"/>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E3B6620-C98A-450E-AB54-3EC3D09DB1A9}"/>
              </a:ext>
            </a:extLst>
          </p:cNvPr>
          <p:cNvSpPr>
            <a:spLocks noGrp="1"/>
          </p:cNvSpPr>
          <p:nvPr>
            <p:ph type="title"/>
          </p:nvPr>
        </p:nvSpPr>
        <p:spPr>
          <a:xfrm>
            <a:off x="6276675" y="1080000"/>
            <a:ext cx="5220001" cy="1080000"/>
          </a:xfrm>
          <a:prstGeom prst="rect">
            <a:avLst/>
          </a:prstGeom>
        </p:spPr>
        <p:txBody>
          <a:bodyPr lIns="0" tIns="0" rIns="0" bIns="0" anchor="t">
            <a:normAutofit/>
          </a:bodyPr>
          <a:lstStyle>
            <a:lvl1pPr algn="l">
              <a:lnSpc>
                <a:spcPct val="100000"/>
              </a:lnSpc>
              <a:defRPr sz="3200" b="1">
                <a:solidFill>
                  <a:schemeClr val="tx1"/>
                </a:solidFill>
                <a:latin typeface="+mn-lt"/>
              </a:defRPr>
            </a:lvl1pPr>
          </a:lstStyle>
          <a:p>
            <a:r>
              <a:rPr lang="en-US" noProof="0"/>
              <a:t>Click to edit Master title style</a:t>
            </a:r>
            <a:endParaRPr lang="en-GB" noProof="0"/>
          </a:p>
        </p:txBody>
      </p:sp>
      <p:sp>
        <p:nvSpPr>
          <p:cNvPr id="3" name="Content Placeholder 3">
            <a:extLst>
              <a:ext uri="{FF2B5EF4-FFF2-40B4-BE49-F238E27FC236}">
                <a16:creationId xmlns:a16="http://schemas.microsoft.com/office/drawing/2014/main" id="{05E10769-F8CB-A0DE-CAB3-F08DE8B71773}"/>
              </a:ext>
            </a:extLst>
          </p:cNvPr>
          <p:cNvSpPr>
            <a:spLocks noGrp="1"/>
          </p:cNvSpPr>
          <p:nvPr>
            <p:ph sz="half" idx="11"/>
          </p:nvPr>
        </p:nvSpPr>
        <p:spPr>
          <a:xfrm>
            <a:off x="6276675" y="2160000"/>
            <a:ext cx="5220000" cy="3960000"/>
          </a:xfrm>
          <a:prstGeom prst="rect">
            <a:avLst/>
          </a:prstGeom>
        </p:spPr>
        <p:txBody>
          <a:bodyPr lIns="0" tIns="0" rIns="0" bIns="0" numCol="1" spcCol="288000">
            <a:noAutofit/>
          </a:bodyPr>
          <a:lstStyle>
            <a:lvl1pPr>
              <a:lnSpc>
                <a:spcPct val="100000"/>
              </a:lnSpc>
              <a:buClr>
                <a:srgbClr val="00F2E1"/>
              </a:buClr>
              <a:defRPr sz="2000">
                <a:solidFill>
                  <a:schemeClr val="tx1"/>
                </a:solidFill>
                <a:latin typeface="+mn-lt"/>
              </a:defRPr>
            </a:lvl1pPr>
            <a:lvl2pPr>
              <a:lnSpc>
                <a:spcPct val="100000"/>
              </a:lnSpc>
              <a:buClr>
                <a:srgbClr val="00F2E1"/>
              </a:buClr>
              <a:defRPr sz="1800">
                <a:solidFill>
                  <a:schemeClr val="tx1"/>
                </a:solidFill>
                <a:latin typeface="+mn-lt"/>
              </a:defRPr>
            </a:lvl2pPr>
            <a:lvl3pPr>
              <a:lnSpc>
                <a:spcPct val="100000"/>
              </a:lnSpc>
              <a:buClr>
                <a:srgbClr val="00F2E1"/>
              </a:buClr>
              <a:defRPr sz="1600">
                <a:solidFill>
                  <a:schemeClr val="tx1"/>
                </a:solidFill>
                <a:latin typeface="+mn-lt"/>
              </a:defRPr>
            </a:lvl3pPr>
            <a:lvl4pPr>
              <a:lnSpc>
                <a:spcPct val="100000"/>
              </a:lnSpc>
              <a:buClr>
                <a:srgbClr val="00F2E1"/>
              </a:buClr>
              <a:defRPr sz="1400">
                <a:solidFill>
                  <a:schemeClr val="tx1"/>
                </a:solidFill>
                <a:latin typeface="+mn-lt"/>
              </a:defRPr>
            </a:lvl4pPr>
            <a:lvl5pPr>
              <a:lnSpc>
                <a:spcPct val="100000"/>
              </a:lnSpc>
              <a:buClr>
                <a:srgbClr val="00F2E1"/>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7D4DF116-653F-D66F-C049-D46B081C813F}"/>
              </a:ext>
            </a:extLst>
          </p:cNvPr>
          <p:cNvSpPr>
            <a:spLocks noGrp="1"/>
          </p:cNvSpPr>
          <p:nvPr>
            <p:ph sz="half" idx="2"/>
          </p:nvPr>
        </p:nvSpPr>
        <p:spPr>
          <a:xfrm>
            <a:off x="695325" y="1080000"/>
            <a:ext cx="5220000" cy="5040000"/>
          </a:xfrm>
          <a:prstGeom prst="rect">
            <a:avLst/>
          </a:prstGeom>
        </p:spPr>
        <p:txBody>
          <a:bodyPr lIns="0" tIns="0" rIns="0" bIns="0" numCol="1" spcCol="288000">
            <a:noAutofit/>
          </a:bodyPr>
          <a:lstStyle>
            <a:lvl1pPr>
              <a:lnSpc>
                <a:spcPct val="100000"/>
              </a:lnSpc>
              <a:buClr>
                <a:srgbClr val="EF8DFF"/>
              </a:buClr>
              <a:defRPr sz="2000">
                <a:solidFill>
                  <a:schemeClr val="tx1"/>
                </a:solidFill>
                <a:latin typeface="+mn-lt"/>
              </a:defRPr>
            </a:lvl1pPr>
            <a:lvl2pPr>
              <a:lnSpc>
                <a:spcPct val="100000"/>
              </a:lnSpc>
              <a:buClr>
                <a:srgbClr val="EF8DFF"/>
              </a:buClr>
              <a:defRPr sz="1800">
                <a:solidFill>
                  <a:schemeClr val="tx1"/>
                </a:solidFill>
                <a:latin typeface="+mn-lt"/>
              </a:defRPr>
            </a:lvl2pPr>
            <a:lvl3pPr>
              <a:lnSpc>
                <a:spcPct val="100000"/>
              </a:lnSpc>
              <a:buClr>
                <a:srgbClr val="EF8DFF"/>
              </a:buClr>
              <a:defRPr sz="1600">
                <a:solidFill>
                  <a:schemeClr val="tx1"/>
                </a:solidFill>
                <a:latin typeface="+mn-lt"/>
              </a:defRPr>
            </a:lvl3pPr>
            <a:lvl4pPr>
              <a:lnSpc>
                <a:spcPct val="100000"/>
              </a:lnSpc>
              <a:buClr>
                <a:srgbClr val="EF8DFF"/>
              </a:buClr>
              <a:defRPr sz="1400">
                <a:solidFill>
                  <a:schemeClr val="tx1"/>
                </a:solidFill>
                <a:latin typeface="+mn-lt"/>
              </a:defRPr>
            </a:lvl4pPr>
            <a:lvl5pPr>
              <a:lnSpc>
                <a:spcPct val="100000"/>
              </a:lnSpc>
              <a:buClr>
                <a:srgbClr val="EF8DFF"/>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5" name="Picture 4" descr="Black and white spiralling staircase">
            <a:extLst>
              <a:ext uri="{FF2B5EF4-FFF2-40B4-BE49-F238E27FC236}">
                <a16:creationId xmlns:a16="http://schemas.microsoft.com/office/drawing/2014/main" id="{237BB373-4747-8865-4D07-1EA7FF3487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5221"/>
          <a:stretch/>
        </p:blipFill>
        <p:spPr>
          <a:xfrm rot="16200000">
            <a:off x="769210" y="1006115"/>
            <a:ext cx="5072228" cy="5220002"/>
          </a:xfrm>
          <a:prstGeom prst="rect">
            <a:avLst/>
          </a:prstGeom>
        </p:spPr>
      </p:pic>
      <p:sp>
        <p:nvSpPr>
          <p:cNvPr id="8" name="Picture Placeholder 7">
            <a:extLst>
              <a:ext uri="{FF2B5EF4-FFF2-40B4-BE49-F238E27FC236}">
                <a16:creationId xmlns:a16="http://schemas.microsoft.com/office/drawing/2014/main" id="{0E4BAEDA-432D-5180-0698-FDE737376C65}"/>
              </a:ext>
            </a:extLst>
          </p:cNvPr>
          <p:cNvSpPr>
            <a:spLocks noGrp="1"/>
          </p:cNvSpPr>
          <p:nvPr>
            <p:ph type="pic" sz="quarter" idx="12"/>
          </p:nvPr>
        </p:nvSpPr>
        <p:spPr>
          <a:xfrm>
            <a:off x="695325" y="1079500"/>
            <a:ext cx="5219700" cy="5072063"/>
          </a:xfrm>
          <a:prstGeom prst="rect">
            <a:avLst/>
          </a:prstGeom>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en-GB"/>
          </a:p>
        </p:txBody>
      </p:sp>
      <p:pic>
        <p:nvPicPr>
          <p:cNvPr id="4" name="Picture 3" descr="A logo with text on it&#10;&#10;AI-generated content may be incorrect.">
            <a:extLst>
              <a:ext uri="{FF2B5EF4-FFF2-40B4-BE49-F238E27FC236}">
                <a16:creationId xmlns:a16="http://schemas.microsoft.com/office/drawing/2014/main" id="{A23A0953-298C-81CF-B2FD-73BE2D8C47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7184" y="204840"/>
            <a:ext cx="1080000" cy="490320"/>
          </a:xfrm>
          <a:prstGeom prst="rect">
            <a:avLst/>
          </a:prstGeom>
        </p:spPr>
      </p:pic>
    </p:spTree>
    <p:extLst>
      <p:ext uri="{BB962C8B-B14F-4D97-AF65-F5344CB8AC3E}">
        <p14:creationId xmlns:p14="http://schemas.microsoft.com/office/powerpoint/2010/main" val="2991610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Chart - teal">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DA00DFA-8A4A-4901-B103-0303D7B86799}"/>
              </a:ext>
            </a:extLst>
          </p:cNvPr>
          <p:cNvSpPr/>
          <p:nvPr/>
        </p:nvSpPr>
        <p:spPr>
          <a:xfrm>
            <a:off x="6096000" y="-7612"/>
            <a:ext cx="6096000" cy="686561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F46"/>
              </a:solidFill>
              <a:effectLst/>
              <a:uLnTx/>
              <a:uFillTx/>
              <a:latin typeface="Myriad Pro" panose="020B0503030403020204" pitchFamily="34" charset="0"/>
              <a:ea typeface="+mn-ea"/>
              <a:cs typeface="+mn-cs"/>
            </a:endParaRPr>
          </a:p>
        </p:txBody>
      </p:sp>
      <p:sp>
        <p:nvSpPr>
          <p:cNvPr id="7" name="Chart Placeholder 6">
            <a:extLst>
              <a:ext uri="{FF2B5EF4-FFF2-40B4-BE49-F238E27FC236}">
                <a16:creationId xmlns:a16="http://schemas.microsoft.com/office/drawing/2014/main" id="{593023CD-EF4F-BD11-8D85-4E91128F022D}"/>
              </a:ext>
            </a:extLst>
          </p:cNvPr>
          <p:cNvSpPr>
            <a:spLocks noGrp="1"/>
          </p:cNvSpPr>
          <p:nvPr>
            <p:ph type="chart" sz="quarter" idx="12"/>
          </p:nvPr>
        </p:nvSpPr>
        <p:spPr>
          <a:xfrm>
            <a:off x="6276975" y="2160000"/>
            <a:ext cx="5219700" cy="3960000"/>
          </a:xfrm>
          <a:prstGeom prst="rect">
            <a:avLst/>
          </a:prstGeom>
        </p:spPr>
        <p:txBody>
          <a:bodyPr/>
          <a:lstStyle>
            <a:lvl1pPr>
              <a:defRPr>
                <a:solidFill>
                  <a:schemeClr val="bg1"/>
                </a:solidFill>
              </a:defRPr>
            </a:lvl1pPr>
          </a:lstStyle>
          <a:p>
            <a:r>
              <a:rPr lang="en-US"/>
              <a:t>Click icon to add chart</a:t>
            </a:r>
            <a:endParaRPr lang="en-GB"/>
          </a:p>
        </p:txBody>
      </p:sp>
      <p:sp>
        <p:nvSpPr>
          <p:cNvPr id="2" name="Title 1">
            <a:extLst>
              <a:ext uri="{FF2B5EF4-FFF2-40B4-BE49-F238E27FC236}">
                <a16:creationId xmlns:a16="http://schemas.microsoft.com/office/drawing/2014/main" id="{A7543DC3-414B-1FD3-37F4-22FEDE739CC1}"/>
              </a:ext>
            </a:extLst>
          </p:cNvPr>
          <p:cNvSpPr>
            <a:spLocks noGrp="1"/>
          </p:cNvSpPr>
          <p:nvPr>
            <p:ph type="title"/>
          </p:nvPr>
        </p:nvSpPr>
        <p:spPr>
          <a:xfrm>
            <a:off x="695325" y="1080000"/>
            <a:ext cx="5220000" cy="1080000"/>
          </a:xfrm>
          <a:prstGeom prst="rect">
            <a:avLst/>
          </a:prstGeom>
        </p:spPr>
        <p:txBody>
          <a:bodyPr lIns="0" tIns="0" rIns="0" bIns="0" anchor="t">
            <a:normAutofit/>
          </a:bodyPr>
          <a:lstStyle>
            <a:lvl1pPr algn="l">
              <a:lnSpc>
                <a:spcPct val="100000"/>
              </a:lnSpc>
              <a:defRPr sz="3200" b="1">
                <a:solidFill>
                  <a:schemeClr val="tx1"/>
                </a:solidFill>
                <a:latin typeface="+mn-lt"/>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9D8A230B-1D27-C862-96FE-B56BC7BD9329}"/>
              </a:ext>
            </a:extLst>
          </p:cNvPr>
          <p:cNvSpPr>
            <a:spLocks noGrp="1"/>
          </p:cNvSpPr>
          <p:nvPr>
            <p:ph sz="half" idx="2"/>
          </p:nvPr>
        </p:nvSpPr>
        <p:spPr>
          <a:xfrm>
            <a:off x="695325" y="2160000"/>
            <a:ext cx="5220000" cy="3960000"/>
          </a:xfrm>
          <a:prstGeom prst="rect">
            <a:avLst/>
          </a:prstGeom>
        </p:spPr>
        <p:txBody>
          <a:bodyPr lIns="0" tIns="0" rIns="180000" bIns="0" numCol="1" spcCol="288000">
            <a:noAutofit/>
          </a:bodyPr>
          <a:lstStyle>
            <a:lvl1pPr>
              <a:lnSpc>
                <a:spcPct val="100000"/>
              </a:lnSpc>
              <a:buClr>
                <a:srgbClr val="00F2E1"/>
              </a:buClr>
              <a:defRPr sz="2000">
                <a:solidFill>
                  <a:schemeClr val="tx1"/>
                </a:solidFill>
                <a:latin typeface="+mn-lt"/>
              </a:defRPr>
            </a:lvl1pPr>
            <a:lvl2pPr>
              <a:lnSpc>
                <a:spcPct val="100000"/>
              </a:lnSpc>
              <a:buClr>
                <a:srgbClr val="00F2E1"/>
              </a:buClr>
              <a:defRPr sz="1800">
                <a:solidFill>
                  <a:schemeClr val="tx1"/>
                </a:solidFill>
                <a:latin typeface="+mn-lt"/>
              </a:defRPr>
            </a:lvl2pPr>
            <a:lvl3pPr>
              <a:lnSpc>
                <a:spcPct val="100000"/>
              </a:lnSpc>
              <a:buClr>
                <a:srgbClr val="00F2E1"/>
              </a:buClr>
              <a:defRPr sz="1600">
                <a:solidFill>
                  <a:schemeClr val="tx1"/>
                </a:solidFill>
                <a:latin typeface="+mn-lt"/>
              </a:defRPr>
            </a:lvl3pPr>
            <a:lvl4pPr>
              <a:lnSpc>
                <a:spcPct val="100000"/>
              </a:lnSpc>
              <a:buClr>
                <a:srgbClr val="00F2E1"/>
              </a:buClr>
              <a:defRPr sz="1400">
                <a:solidFill>
                  <a:schemeClr val="tx1"/>
                </a:solidFill>
                <a:latin typeface="+mn-lt"/>
              </a:defRPr>
            </a:lvl4pPr>
            <a:lvl5pPr>
              <a:lnSpc>
                <a:spcPct val="100000"/>
              </a:lnSpc>
              <a:buClr>
                <a:srgbClr val="00F2E1"/>
              </a:buClr>
              <a:defRPr sz="1400">
                <a:solidFill>
                  <a:schemeClr val="tx1"/>
                </a:solidFill>
                <a:latin typeface="+mn-lt"/>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8">
            <a:extLst>
              <a:ext uri="{FF2B5EF4-FFF2-40B4-BE49-F238E27FC236}">
                <a16:creationId xmlns:a16="http://schemas.microsoft.com/office/drawing/2014/main" id="{6742A2F3-1FF3-9C8C-62E9-6BC99BA579B5}"/>
              </a:ext>
            </a:extLst>
          </p:cNvPr>
          <p:cNvSpPr>
            <a:spLocks noGrp="1"/>
          </p:cNvSpPr>
          <p:nvPr>
            <p:ph type="body" sz="quarter" idx="13"/>
          </p:nvPr>
        </p:nvSpPr>
        <p:spPr>
          <a:xfrm>
            <a:off x="6276975" y="1736203"/>
            <a:ext cx="5219700" cy="424386"/>
          </a:xfrm>
          <a:prstGeom prst="rect">
            <a:avLst/>
          </a:prstGeom>
        </p:spPr>
        <p:txBody>
          <a:bodyPr/>
          <a:lstStyle>
            <a:lvl1pPr marL="0" indent="0">
              <a:buNone/>
              <a:defRPr sz="1800" b="1">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FED098B8-4756-0902-3A8F-91CB58B092C4}"/>
              </a:ext>
            </a:extLst>
          </p:cNvPr>
          <p:cNvSpPr>
            <a:spLocks noGrp="1"/>
          </p:cNvSpPr>
          <p:nvPr>
            <p:ph type="sldNum" sz="quarter" idx="14"/>
          </p:nvPr>
        </p:nvSpPr>
        <p:spPr/>
        <p:txBody>
          <a:bodyPr/>
          <a:lstStyle>
            <a:lvl1pPr>
              <a:defRPr>
                <a:solidFill>
                  <a:schemeClr val="accent5"/>
                </a:solidFill>
              </a:defRPr>
            </a:lvl1pPr>
          </a:lstStyle>
          <a:p>
            <a:fld id="{E36068A3-EB35-4691-B3BB-50E063B7F96B}" type="slidenum">
              <a:rPr lang="en-GB" smtClean="0"/>
              <a:pPr/>
              <a:t>‹#›</a:t>
            </a:fld>
            <a:endParaRPr lang="en-GB"/>
          </a:p>
        </p:txBody>
      </p:sp>
      <p:pic>
        <p:nvPicPr>
          <p:cNvPr id="3" name="Picture 2">
            <a:extLst>
              <a:ext uri="{FF2B5EF4-FFF2-40B4-BE49-F238E27FC236}">
                <a16:creationId xmlns:a16="http://schemas.microsoft.com/office/drawing/2014/main" id="{45992AB7-2D8D-B569-135B-1F3E8E8815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27778" y="204840"/>
            <a:ext cx="1078811" cy="490320"/>
          </a:xfrm>
          <a:prstGeom prst="rect">
            <a:avLst/>
          </a:prstGeom>
        </p:spPr>
      </p:pic>
    </p:spTree>
    <p:extLst>
      <p:ext uri="{BB962C8B-B14F-4D97-AF65-F5344CB8AC3E}">
        <p14:creationId xmlns:p14="http://schemas.microsoft.com/office/powerpoint/2010/main" val="1284031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271737-C4EC-8827-2DFA-00C529AD5D2F}"/>
              </a:ext>
            </a:extLst>
          </p:cNvPr>
          <p:cNvSpPr>
            <a:spLocks noGrp="1"/>
          </p:cNvSpPr>
          <p:nvPr>
            <p:ph type="sldNum" sz="quarter" idx="4"/>
          </p:nvPr>
        </p:nvSpPr>
        <p:spPr>
          <a:xfrm>
            <a:off x="9083168" y="6132875"/>
            <a:ext cx="2743200" cy="365125"/>
          </a:xfrm>
          <a:prstGeom prst="rect">
            <a:avLst/>
          </a:prstGeom>
        </p:spPr>
        <p:txBody>
          <a:bodyPr vert="horz" lIns="0" tIns="0" rIns="0" bIns="0" rtlCol="0" anchor="ctr"/>
          <a:lstStyle>
            <a:lvl1pPr algn="r">
              <a:defRPr sz="1000" b="1">
                <a:solidFill>
                  <a:schemeClr val="tx1"/>
                </a:solidFill>
                <a:latin typeface="Aptos Narrow" panose="020B0004020202020204" pitchFamily="34" charset="0"/>
              </a:defRPr>
            </a:lvl1pPr>
          </a:lstStyle>
          <a:p>
            <a:fld id="{E36068A3-EB35-4691-B3BB-50E063B7F96B}" type="slidenum">
              <a:rPr lang="en-GB" smtClean="0"/>
              <a:pPr/>
              <a:t>‹#›</a:t>
            </a:fld>
            <a:endParaRPr lang="en-GB"/>
          </a:p>
        </p:txBody>
      </p:sp>
    </p:spTree>
    <p:extLst>
      <p:ext uri="{BB962C8B-B14F-4D97-AF65-F5344CB8AC3E}">
        <p14:creationId xmlns:p14="http://schemas.microsoft.com/office/powerpoint/2010/main" val="414519540"/>
      </p:ext>
    </p:extLst>
  </p:cSld>
  <p:clrMap bg1="lt1" tx1="dk1" bg2="lt2" tx2="dk2" accent1="accent1" accent2="accent2" accent3="accent3" accent4="accent4" accent5="accent5" accent6="accent6" hlink="hlink" folHlink="folHlink"/>
  <p:sldLayoutIdLst>
    <p:sldLayoutId id="2147483955" r:id="rId1"/>
    <p:sldLayoutId id="2147483957" r:id="rId2"/>
    <p:sldLayoutId id="2147483958" r:id="rId3"/>
    <p:sldLayoutId id="2147483949" r:id="rId4"/>
    <p:sldLayoutId id="2147483943" r:id="rId5"/>
    <p:sldLayoutId id="2147483951" r:id="rId6"/>
    <p:sldLayoutId id="2147483959" r:id="rId7"/>
    <p:sldLayoutId id="2147483946" r:id="rId8"/>
    <p:sldLayoutId id="2147483961" r:id="rId9"/>
    <p:sldLayoutId id="2147483960" r:id="rId10"/>
    <p:sldLayoutId id="2147483962" r:id="rId11"/>
    <p:sldLayoutId id="2147483963" r:id="rId12"/>
    <p:sldLayoutId id="2147483924"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50D7B0F-6B41-4162-A8FC-C659C414A2A1}"/>
              </a:ext>
            </a:extLst>
          </p:cNvPr>
          <p:cNvSpPr>
            <a:spLocks noGrp="1"/>
          </p:cNvSpPr>
          <p:nvPr>
            <p:ph type="sldNum" sz="quarter" idx="4"/>
          </p:nvPr>
        </p:nvSpPr>
        <p:spPr>
          <a:xfrm>
            <a:off x="9083168" y="6132875"/>
            <a:ext cx="2743200" cy="365125"/>
          </a:xfrm>
          <a:prstGeom prst="rect">
            <a:avLst/>
          </a:prstGeom>
        </p:spPr>
        <p:txBody>
          <a:bodyPr vert="horz" lIns="0" tIns="0" rIns="0" bIns="0" rtlCol="0" anchor="ctr"/>
          <a:lstStyle>
            <a:lvl1pPr algn="r">
              <a:defRPr sz="1000" b="1">
                <a:solidFill>
                  <a:schemeClr val="tx1"/>
                </a:solidFill>
                <a:latin typeface="Aptos Narrow" panose="020B0004020202020204" pitchFamily="34" charset="0"/>
              </a:defRPr>
            </a:lvl1pPr>
          </a:lstStyle>
          <a:p>
            <a:fld id="{E36068A3-EB35-4691-B3BB-50E063B7F96B}" type="slidenum">
              <a:rPr lang="en-GB" smtClean="0"/>
              <a:pPr/>
              <a:t>‹#›</a:t>
            </a:fld>
            <a:endParaRPr lang="en-GB"/>
          </a:p>
        </p:txBody>
      </p:sp>
    </p:spTree>
    <p:extLst>
      <p:ext uri="{BB962C8B-B14F-4D97-AF65-F5344CB8AC3E}">
        <p14:creationId xmlns:p14="http://schemas.microsoft.com/office/powerpoint/2010/main" val="463248046"/>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9" r:id="rId5"/>
    <p:sldLayoutId id="2147483978" r:id="rId6"/>
    <p:sldLayoutId id="2147483972" r:id="rId7"/>
    <p:sldLayoutId id="2147483973" r:id="rId8"/>
    <p:sldLayoutId id="2147483974" r:id="rId9"/>
    <p:sldLayoutId id="2147483975" r:id="rId10"/>
    <p:sldLayoutId id="2147483976" r:id="rId11"/>
    <p:sldLayoutId id="214748397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video" Target="https://www.youtube.com/embed/Qz-u_j_6slo?feature=oembed" TargetMode="Externa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ideo" Target="https://www.youtube.com/embed/pNSbn-8zs9o?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mailto:emadray@regen.co.uk" TargetMode="External"/><Relationship Id="rId2" Type="http://schemas.openxmlformats.org/officeDocument/2006/relationships/hyperlink" Target="mailto:ofrankland@regen.co.uk"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1099-A2B4-B882-C541-8F0C464CFC68}"/>
              </a:ext>
            </a:extLst>
          </p:cNvPr>
          <p:cNvSpPr>
            <a:spLocks noGrp="1"/>
          </p:cNvSpPr>
          <p:nvPr>
            <p:ph type="title"/>
          </p:nvPr>
        </p:nvSpPr>
        <p:spPr/>
        <p:txBody>
          <a:bodyPr/>
          <a:lstStyle/>
          <a:p>
            <a:r>
              <a:rPr lang="en-GB"/>
              <a:t>Annual Conference 2025</a:t>
            </a:r>
          </a:p>
        </p:txBody>
      </p:sp>
      <p:sp>
        <p:nvSpPr>
          <p:cNvPr id="3" name="Text Placeholder 2">
            <a:extLst>
              <a:ext uri="{FF2B5EF4-FFF2-40B4-BE49-F238E27FC236}">
                <a16:creationId xmlns:a16="http://schemas.microsoft.com/office/drawing/2014/main" id="{1575BA77-B66A-6B86-B5AE-C7AA6903DBD1}"/>
              </a:ext>
            </a:extLst>
          </p:cNvPr>
          <p:cNvSpPr>
            <a:spLocks noGrp="1"/>
          </p:cNvSpPr>
          <p:nvPr>
            <p:ph type="body" sz="quarter" idx="12"/>
          </p:nvPr>
        </p:nvSpPr>
        <p:spPr/>
        <p:txBody>
          <a:bodyPr lIns="0" tIns="0" rIns="0" bIns="0" anchor="t">
            <a:normAutofit/>
          </a:bodyPr>
          <a:lstStyle/>
          <a:p>
            <a:r>
              <a:rPr lang="en-GB"/>
              <a:t>Sponsorship and exhibition opportunities</a:t>
            </a:r>
          </a:p>
        </p:txBody>
      </p:sp>
      <p:sp>
        <p:nvSpPr>
          <p:cNvPr id="4" name="Text Placeholder 3">
            <a:extLst>
              <a:ext uri="{FF2B5EF4-FFF2-40B4-BE49-F238E27FC236}">
                <a16:creationId xmlns:a16="http://schemas.microsoft.com/office/drawing/2014/main" id="{9351D753-901A-0C5C-1938-E55C7BF7A14B}"/>
              </a:ext>
            </a:extLst>
          </p:cNvPr>
          <p:cNvSpPr>
            <a:spLocks noGrp="1"/>
          </p:cNvSpPr>
          <p:nvPr>
            <p:ph type="body" sz="quarter" idx="14"/>
          </p:nvPr>
        </p:nvSpPr>
        <p:spPr/>
        <p:txBody>
          <a:bodyPr lIns="91440" tIns="45720" rIns="91440" bIns="45720" anchor="t">
            <a:noAutofit/>
          </a:bodyPr>
          <a:lstStyle/>
          <a:p>
            <a:r>
              <a:rPr lang="en-GB"/>
              <a:t>May 2025</a:t>
            </a:r>
          </a:p>
        </p:txBody>
      </p:sp>
      <p:sp>
        <p:nvSpPr>
          <p:cNvPr id="5" name="Text Placeholder 4">
            <a:extLst>
              <a:ext uri="{FF2B5EF4-FFF2-40B4-BE49-F238E27FC236}">
                <a16:creationId xmlns:a16="http://schemas.microsoft.com/office/drawing/2014/main" id="{5FF2BB5C-C45D-0917-1D4D-27175164EE72}"/>
              </a:ext>
            </a:extLst>
          </p:cNvPr>
          <p:cNvSpPr>
            <a:spLocks noGrp="1"/>
          </p:cNvSpPr>
          <p:nvPr>
            <p:ph type="body" sz="quarter" idx="15"/>
          </p:nvPr>
        </p:nvSpPr>
        <p:spPr/>
        <p:txBody>
          <a:bodyPr/>
          <a:lstStyle/>
          <a:p>
            <a:r>
              <a:rPr lang="en-GB"/>
              <a:t>Emma Madray, events manager</a:t>
            </a:r>
          </a:p>
        </p:txBody>
      </p:sp>
    </p:spTree>
    <p:extLst>
      <p:ext uri="{BB962C8B-B14F-4D97-AF65-F5344CB8AC3E}">
        <p14:creationId xmlns:p14="http://schemas.microsoft.com/office/powerpoint/2010/main" val="457725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A80439-AFA0-5375-65C2-8EF52F6D49DA}"/>
              </a:ext>
            </a:extLst>
          </p:cNvPr>
          <p:cNvSpPr>
            <a:spLocks noGrp="1"/>
          </p:cNvSpPr>
          <p:nvPr>
            <p:ph type="title"/>
          </p:nvPr>
        </p:nvSpPr>
        <p:spPr>
          <a:xfrm>
            <a:off x="676406" y="757855"/>
            <a:ext cx="9751958" cy="1080000"/>
          </a:xfrm>
        </p:spPr>
        <p:txBody>
          <a:bodyPr>
            <a:normAutofit fontScale="90000"/>
          </a:bodyPr>
          <a:lstStyle/>
          <a:p>
            <a:r>
              <a:rPr lang="en-GB" sz="4800" b="0">
                <a:latin typeface="+mj-lt"/>
              </a:rPr>
              <a:t>About the Electricity Storage Network</a:t>
            </a:r>
          </a:p>
        </p:txBody>
      </p:sp>
      <p:pic>
        <p:nvPicPr>
          <p:cNvPr id="4" name="Picture 3" descr="A group of logos on a white background&#10;&#10;Description automatically generated">
            <a:extLst>
              <a:ext uri="{FF2B5EF4-FFF2-40B4-BE49-F238E27FC236}">
                <a16:creationId xmlns:a16="http://schemas.microsoft.com/office/drawing/2014/main" id="{97E06F30-5433-1AA1-FED3-2E02F08132FC}"/>
              </a:ext>
            </a:extLst>
          </p:cNvPr>
          <p:cNvPicPr>
            <a:picLocks noChangeAspect="1"/>
          </p:cNvPicPr>
          <p:nvPr/>
        </p:nvPicPr>
        <p:blipFill>
          <a:blip r:embed="rId3">
            <a:extLst>
              <a:ext uri="{28A0092B-C50C-407E-A947-70E740481C1C}">
                <a14:useLocalDpi xmlns:a14="http://schemas.microsoft.com/office/drawing/2010/main" val="0"/>
              </a:ext>
            </a:extLst>
          </a:blip>
          <a:srcRect t="54649" b="24061"/>
          <a:stretch/>
        </p:blipFill>
        <p:spPr>
          <a:xfrm>
            <a:off x="570885" y="6006514"/>
            <a:ext cx="5254084" cy="590512"/>
          </a:xfrm>
          <a:prstGeom prst="rect">
            <a:avLst/>
          </a:prstGeom>
        </p:spPr>
      </p:pic>
      <p:sp>
        <p:nvSpPr>
          <p:cNvPr id="5" name="TextBox 4">
            <a:extLst>
              <a:ext uri="{FF2B5EF4-FFF2-40B4-BE49-F238E27FC236}">
                <a16:creationId xmlns:a16="http://schemas.microsoft.com/office/drawing/2014/main" id="{D603311B-2CBB-4D5B-7CDF-BD685CBC27D5}"/>
              </a:ext>
            </a:extLst>
          </p:cNvPr>
          <p:cNvSpPr txBox="1"/>
          <p:nvPr/>
        </p:nvSpPr>
        <p:spPr>
          <a:xfrm>
            <a:off x="589935" y="5542594"/>
            <a:ext cx="2830531"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34448"/>
                </a:solidFill>
                <a:effectLst/>
                <a:uLnTx/>
                <a:uFillTx/>
                <a:latin typeface="+mj-lt"/>
                <a:ea typeface="+mn-ea"/>
                <a:cs typeface="+mn-cs"/>
              </a:rPr>
              <a:t>ESN sponsor members:</a:t>
            </a:r>
          </a:p>
        </p:txBody>
      </p:sp>
      <p:sp>
        <p:nvSpPr>
          <p:cNvPr id="6" name="TextBox 5">
            <a:extLst>
              <a:ext uri="{FF2B5EF4-FFF2-40B4-BE49-F238E27FC236}">
                <a16:creationId xmlns:a16="http://schemas.microsoft.com/office/drawing/2014/main" id="{203B206C-BBD3-F888-E920-3AA423CC6223}"/>
              </a:ext>
            </a:extLst>
          </p:cNvPr>
          <p:cNvSpPr txBox="1"/>
          <p:nvPr/>
        </p:nvSpPr>
        <p:spPr>
          <a:xfrm>
            <a:off x="623489" y="1760514"/>
            <a:ext cx="5087353" cy="2031325"/>
          </a:xfrm>
          <a:prstGeom prst="rect">
            <a:avLst/>
          </a:prstGeom>
          <a:noFill/>
        </p:spPr>
        <p:txBody>
          <a:bodyPr wrap="square" lIns="91440" tIns="45720" rIns="91440" bIns="45720" rtlCol="0" anchor="t">
            <a:spAutoFit/>
          </a:bodyPr>
          <a:lstStyle/>
          <a:p>
            <a:pPr>
              <a:defRPr/>
            </a:pPr>
            <a:r>
              <a:rPr kumimoji="0" lang="en-US" b="0" i="0" u="none" strike="noStrike" kern="1200" cap="none" spc="0" normalizeH="0" baseline="0" noProof="0">
                <a:ln>
                  <a:noFill/>
                </a:ln>
                <a:solidFill>
                  <a:srgbClr val="134448"/>
                </a:solidFill>
                <a:effectLst/>
                <a:uLnTx/>
                <a:uFillTx/>
                <a:latin typeface="Aptos"/>
                <a:ea typeface="+mn-ea"/>
                <a:cs typeface="+mn-cs"/>
              </a:rPr>
              <a:t>Established in 2008 and </a:t>
            </a:r>
            <a:r>
              <a:rPr lang="en-US">
                <a:solidFill>
                  <a:srgbClr val="134448"/>
                </a:solidFill>
                <a:latin typeface="Aptos"/>
              </a:rPr>
              <a:t>managed by Regen since 2018, the Electricity</a:t>
            </a:r>
            <a:r>
              <a:rPr kumimoji="0" lang="en-US" b="0" i="0" u="none" strike="noStrike" kern="1200" cap="none" spc="0" normalizeH="0" baseline="0" noProof="0">
                <a:ln>
                  <a:noFill/>
                </a:ln>
                <a:solidFill>
                  <a:srgbClr val="134448"/>
                </a:solidFill>
                <a:effectLst/>
                <a:uLnTx/>
                <a:uFillTx/>
                <a:latin typeface="Aptos"/>
                <a:ea typeface="+mn-ea"/>
                <a:cs typeface="+mn-cs"/>
              </a:rPr>
              <a:t> </a:t>
            </a:r>
            <a:r>
              <a:rPr lang="en-US">
                <a:solidFill>
                  <a:srgbClr val="134448"/>
                </a:solidFill>
                <a:latin typeface="Aptos"/>
              </a:rPr>
              <a:t>Storage Network is </a:t>
            </a:r>
            <a:r>
              <a:rPr kumimoji="0" lang="en-US" b="0" i="0" u="none" strike="noStrike" kern="1200" cap="none" spc="0" normalizeH="0" baseline="0" noProof="0">
                <a:ln>
                  <a:noFill/>
                </a:ln>
                <a:solidFill>
                  <a:srgbClr val="134448"/>
                </a:solidFill>
                <a:effectLst/>
                <a:uLnTx/>
                <a:uFillTx/>
                <a:latin typeface="Aptos"/>
                <a:ea typeface="+mn-ea"/>
                <a:cs typeface="+mn-cs"/>
              </a:rPr>
              <a:t>the only industry body dedicated to grid-scale storage in GB. Together with our 100 members and</a:t>
            </a:r>
            <a:r>
              <a:rPr lang="en-US">
                <a:solidFill>
                  <a:srgbClr val="134448"/>
                </a:solidFill>
                <a:latin typeface="Aptos"/>
              </a:rPr>
              <a:t> </a:t>
            </a:r>
            <a:r>
              <a:rPr kumimoji="0" lang="en-US" b="0" i="0" u="none" strike="noStrike" kern="1200" cap="none" spc="0" normalizeH="0" baseline="0" noProof="0">
                <a:ln>
                  <a:noFill/>
                </a:ln>
                <a:solidFill>
                  <a:srgbClr val="134448"/>
                </a:solidFill>
                <a:effectLst/>
                <a:uLnTx/>
                <a:uFillTx/>
                <a:latin typeface="Aptos"/>
                <a:ea typeface="+mn-ea"/>
                <a:cs typeface="+mn-cs"/>
              </a:rPr>
              <a:t>600 industry professionals, we are shaping policy, regulation and market reform to unlock the full potential of storage technologies.</a:t>
            </a:r>
            <a:endParaRPr lang="en-GB"/>
          </a:p>
        </p:txBody>
      </p:sp>
      <p:sp>
        <p:nvSpPr>
          <p:cNvPr id="10" name="TextBox 9">
            <a:extLst>
              <a:ext uri="{FF2B5EF4-FFF2-40B4-BE49-F238E27FC236}">
                <a16:creationId xmlns:a16="http://schemas.microsoft.com/office/drawing/2014/main" id="{75045A5C-ABFC-B007-A531-9A7DC50256F1}"/>
              </a:ext>
            </a:extLst>
          </p:cNvPr>
          <p:cNvSpPr txBox="1"/>
          <p:nvPr/>
        </p:nvSpPr>
        <p:spPr>
          <a:xfrm>
            <a:off x="623489" y="3952421"/>
            <a:ext cx="4456032" cy="1200329"/>
          </a:xfrm>
          <a:prstGeom prst="rect">
            <a:avLst/>
          </a:prstGeom>
          <a:noFill/>
        </p:spPr>
        <p:txBody>
          <a:bodyPr wrap="square">
            <a:spAutoFit/>
          </a:bodyPr>
          <a:lstStyle/>
          <a:p>
            <a:r>
              <a:rPr lang="en-US" sz="2400" b="1" i="0">
                <a:effectLst/>
              </a:rPr>
              <a:t>Amplify your voice. </a:t>
            </a:r>
          </a:p>
          <a:p>
            <a:r>
              <a:rPr lang="en-US" sz="2400" b="1"/>
              <a:t>Expand your network. </a:t>
            </a:r>
          </a:p>
          <a:p>
            <a:r>
              <a:rPr lang="en-US" sz="2400" b="1"/>
              <a:t>Keep ahead of policy changes.</a:t>
            </a:r>
          </a:p>
        </p:txBody>
      </p:sp>
      <p:pic>
        <p:nvPicPr>
          <p:cNvPr id="11" name="Online Media 3" title="ESN membership video">
            <a:hlinkClick r:id="" action="ppaction://media"/>
            <a:extLst>
              <a:ext uri="{FF2B5EF4-FFF2-40B4-BE49-F238E27FC236}">
                <a16:creationId xmlns:a16="http://schemas.microsoft.com/office/drawing/2014/main" id="{76867417-0B6C-8DEC-F25C-F65A487CC472}"/>
              </a:ext>
            </a:extLst>
          </p:cNvPr>
          <p:cNvPicPr>
            <a:picLocks noRot="1" noChangeAspect="1"/>
          </p:cNvPicPr>
          <p:nvPr>
            <a:videoFile r:link="rId1"/>
          </p:nvPr>
        </p:nvPicPr>
        <p:blipFill>
          <a:blip r:embed="rId4"/>
          <a:stretch>
            <a:fillRect/>
          </a:stretch>
        </p:blipFill>
        <p:spPr>
          <a:xfrm>
            <a:off x="5716202" y="1837854"/>
            <a:ext cx="5657947" cy="3203458"/>
          </a:xfrm>
          <a:prstGeom prst="rect">
            <a:avLst/>
          </a:prstGeom>
        </p:spPr>
      </p:pic>
      <p:pic>
        <p:nvPicPr>
          <p:cNvPr id="12" name="Picture 11" descr="A group of logos on a white background&#10;&#10;Description automatically generated">
            <a:extLst>
              <a:ext uri="{FF2B5EF4-FFF2-40B4-BE49-F238E27FC236}">
                <a16:creationId xmlns:a16="http://schemas.microsoft.com/office/drawing/2014/main" id="{7FF6CB1A-DC81-437F-7F98-0CA43260FF43}"/>
              </a:ext>
            </a:extLst>
          </p:cNvPr>
          <p:cNvPicPr>
            <a:picLocks noChangeAspect="1"/>
          </p:cNvPicPr>
          <p:nvPr/>
        </p:nvPicPr>
        <p:blipFill>
          <a:blip r:embed="rId3">
            <a:extLst>
              <a:ext uri="{28A0092B-C50C-407E-A947-70E740481C1C}">
                <a14:useLocalDpi xmlns:a14="http://schemas.microsoft.com/office/drawing/2010/main" val="0"/>
              </a:ext>
            </a:extLst>
          </a:blip>
          <a:srcRect l="3284" t="73698" b="9062"/>
          <a:stretch/>
        </p:blipFill>
        <p:spPr>
          <a:xfrm>
            <a:off x="5966644" y="5911926"/>
            <a:ext cx="5978013" cy="562540"/>
          </a:xfrm>
          <a:prstGeom prst="rect">
            <a:avLst/>
          </a:prstGeom>
        </p:spPr>
      </p:pic>
    </p:spTree>
    <p:extLst>
      <p:ext uri="{BB962C8B-B14F-4D97-AF65-F5344CB8AC3E}">
        <p14:creationId xmlns:p14="http://schemas.microsoft.com/office/powerpoint/2010/main" val="99606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1125-9D09-43E3-888D-97D79852D9AF}"/>
              </a:ext>
            </a:extLst>
          </p:cNvPr>
          <p:cNvSpPr txBox="1">
            <a:spLocks/>
          </p:cNvSpPr>
          <p:nvPr/>
        </p:nvSpPr>
        <p:spPr>
          <a:xfrm>
            <a:off x="847722" y="532572"/>
            <a:ext cx="10708617" cy="483329"/>
          </a:xfrm>
          <a:prstGeom prst="rect">
            <a:avLst/>
          </a:prstGeom>
        </p:spPr>
        <p:txBody>
          <a:bodyPr lIns="0" tIns="0" rIns="0" bIns="0" anchor="t">
            <a:noAutofit/>
          </a:bodyPr>
          <a:lstStyle>
            <a:lvl1pPr algn="l" defTabSz="914400" rtl="0" eaLnBrk="1" latinLnBrk="0" hangingPunct="1">
              <a:lnSpc>
                <a:spcPct val="100000"/>
              </a:lnSpc>
              <a:spcBef>
                <a:spcPct val="0"/>
              </a:spcBef>
              <a:buNone/>
              <a:defRPr sz="3200" b="1" kern="1200">
                <a:solidFill>
                  <a:schemeClr val="tx1"/>
                </a:solidFill>
                <a:latin typeface="+mn-lt"/>
                <a:ea typeface="+mj-ea"/>
                <a:cs typeface="+mj-cs"/>
              </a:defRPr>
            </a:lvl1pPr>
          </a:lstStyle>
          <a:p>
            <a:r>
              <a:rPr lang="en-GB" sz="4000">
                <a:latin typeface="+mj-lt"/>
              </a:rPr>
              <a:t>Annual Conference 2025</a:t>
            </a:r>
            <a:br>
              <a:rPr lang="en-GB" sz="3600">
                <a:latin typeface="+mj-lt"/>
              </a:rPr>
            </a:br>
            <a:endParaRPr lang="en-GB" sz="3600">
              <a:latin typeface="+mj-lt"/>
            </a:endParaRPr>
          </a:p>
        </p:txBody>
      </p:sp>
      <p:sp>
        <p:nvSpPr>
          <p:cNvPr id="5" name="TextBox 4">
            <a:extLst>
              <a:ext uri="{FF2B5EF4-FFF2-40B4-BE49-F238E27FC236}">
                <a16:creationId xmlns:a16="http://schemas.microsoft.com/office/drawing/2014/main" id="{E8DA4F27-B869-E0FC-AEF2-DA651343E52E}"/>
              </a:ext>
            </a:extLst>
          </p:cNvPr>
          <p:cNvSpPr txBox="1"/>
          <p:nvPr/>
        </p:nvSpPr>
        <p:spPr>
          <a:xfrm>
            <a:off x="807975" y="2097315"/>
            <a:ext cx="5857174" cy="433965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tabLst>
                <a:tab pos="510540" algn="l"/>
                <a:tab pos="2571750" algn="l"/>
              </a:tabLst>
            </a:pPr>
            <a:r>
              <a:rPr lang="en-GB">
                <a:effectLst/>
                <a:highlight>
                  <a:srgbClr val="99FFF8"/>
                </a:highlight>
                <a:ea typeface="Calibri" panose="020F0502020204030204" pitchFamily="34" charset="0"/>
              </a:rPr>
              <a:t>300+</a:t>
            </a:r>
            <a:r>
              <a:rPr lang="en-GB">
                <a:effectLst/>
                <a:ea typeface="Calibri" panose="020F0502020204030204" pitchFamily="34" charset="0"/>
              </a:rPr>
              <a:t> attendees</a:t>
            </a:r>
          </a:p>
          <a:p>
            <a:pPr>
              <a:tabLst>
                <a:tab pos="510540" algn="l"/>
                <a:tab pos="2571750" algn="l"/>
              </a:tabLst>
            </a:pPr>
            <a:endParaRPr lang="en-GB" sz="1050">
              <a:effectLst/>
              <a:ea typeface="Calibri" panose="020F0502020204030204" pitchFamily="34" charset="0"/>
            </a:endParaRPr>
          </a:p>
          <a:p>
            <a:pPr marL="285750" indent="-285750">
              <a:buFont typeface="Arial" panose="020B0604020202020204" pitchFamily="34" charset="0"/>
              <a:buChar char="•"/>
              <a:tabLst>
                <a:tab pos="510540" algn="l"/>
                <a:tab pos="2571750" algn="l"/>
              </a:tabLst>
            </a:pPr>
            <a:r>
              <a:rPr lang="en-GB">
                <a:effectLst/>
                <a:ea typeface="Calibri"/>
              </a:rPr>
              <a:t>Opportunity for key industry players and </a:t>
            </a:r>
            <a:r>
              <a:rPr lang="en-GB">
                <a:ea typeface="Calibri"/>
              </a:rPr>
              <a:t>policymakers</a:t>
            </a:r>
            <a:r>
              <a:rPr lang="en-GB">
                <a:effectLst/>
                <a:ea typeface="Calibri"/>
              </a:rPr>
              <a:t> to gather</a:t>
            </a:r>
            <a:endParaRPr lang="en-GB">
              <a:ea typeface="Calibri"/>
            </a:endParaRPr>
          </a:p>
          <a:p>
            <a:pPr marL="285750" indent="-285750">
              <a:buFont typeface="Arial" panose="020B0604020202020204" pitchFamily="34" charset="0"/>
              <a:buChar char="•"/>
              <a:tabLst>
                <a:tab pos="510540" algn="l"/>
                <a:tab pos="2571750" algn="l"/>
              </a:tabLst>
            </a:pPr>
            <a:endParaRPr lang="en-GB" sz="1050">
              <a:ea typeface="Calibri" panose="020F0502020204030204" pitchFamily="34" charset="0"/>
            </a:endParaRPr>
          </a:p>
          <a:p>
            <a:pPr marL="285750" indent="-285750">
              <a:buFont typeface="Arial" panose="020B0604020202020204" pitchFamily="34" charset="0"/>
              <a:buChar char="•"/>
              <a:tabLst>
                <a:tab pos="510540" algn="l"/>
                <a:tab pos="2571750" algn="l"/>
              </a:tabLst>
            </a:pPr>
            <a:r>
              <a:rPr lang="en-GB">
                <a:ea typeface="Calibri" panose="020F0502020204030204" pitchFamily="34" charset="0"/>
              </a:rPr>
              <a:t>Speakers from </a:t>
            </a:r>
            <a:r>
              <a:rPr lang="en-US">
                <a:ea typeface="Calibri" panose="020F0502020204030204" pitchFamily="34" charset="0"/>
              </a:rPr>
              <a:t>Department for Energy Security and Net Zero, Ofgem and the National Energy System Operator </a:t>
            </a:r>
          </a:p>
          <a:p>
            <a:pPr marL="285750" indent="-285750">
              <a:buFont typeface="Arial" panose="020B0604020202020204" pitchFamily="34" charset="0"/>
              <a:buChar char="•"/>
              <a:tabLst>
                <a:tab pos="510540" algn="l"/>
                <a:tab pos="2571750" algn="l"/>
              </a:tabLst>
            </a:pPr>
            <a:endParaRPr lang="en-US" sz="1050">
              <a:ea typeface="Calibri" panose="020F0502020204030204" pitchFamily="34" charset="0"/>
            </a:endParaRPr>
          </a:p>
          <a:p>
            <a:pPr marL="285750" indent="-285750">
              <a:buFont typeface="Arial" panose="020B0604020202020204" pitchFamily="34" charset="0"/>
              <a:buChar char="•"/>
              <a:tabLst>
                <a:tab pos="510540" algn="l"/>
                <a:tab pos="2571750" algn="l"/>
              </a:tabLst>
            </a:pPr>
            <a:r>
              <a:rPr lang="en-US">
                <a:ea typeface="Calibri"/>
              </a:rPr>
              <a:t>Updates on latest changes across a range of topics critical to the storage sector, including </a:t>
            </a:r>
            <a:r>
              <a:rPr lang="en-US">
                <a:highlight>
                  <a:srgbClr val="99FFF8"/>
                </a:highlight>
                <a:ea typeface="Calibri"/>
              </a:rPr>
              <a:t>Clean Power 2030</a:t>
            </a:r>
            <a:r>
              <a:rPr lang="en-US">
                <a:ea typeface="Calibri"/>
              </a:rPr>
              <a:t>, </a:t>
            </a:r>
            <a:r>
              <a:rPr lang="en-US">
                <a:highlight>
                  <a:srgbClr val="99FFF8"/>
                </a:highlight>
                <a:ea typeface="Calibri"/>
              </a:rPr>
              <a:t>revenue models</a:t>
            </a:r>
            <a:r>
              <a:rPr lang="en-US">
                <a:ea typeface="Calibri"/>
              </a:rPr>
              <a:t>, long duration energy storage, grid connection reform and fire safety</a:t>
            </a:r>
          </a:p>
          <a:p>
            <a:pPr marL="285750" indent="-285750">
              <a:buFont typeface="Arial" panose="020B0604020202020204" pitchFamily="34" charset="0"/>
              <a:buChar char="•"/>
              <a:tabLst>
                <a:tab pos="510540" algn="l"/>
                <a:tab pos="2571750" algn="l"/>
              </a:tabLst>
            </a:pPr>
            <a:endParaRPr lang="en-US" sz="1050">
              <a:ea typeface="Calibri" panose="020F0502020204030204" pitchFamily="34" charset="0"/>
            </a:endParaRPr>
          </a:p>
          <a:p>
            <a:pPr marL="285750" indent="-285750">
              <a:buFont typeface="Arial" panose="020B0604020202020204" pitchFamily="34" charset="0"/>
              <a:buChar char="•"/>
              <a:tabLst>
                <a:tab pos="510540" algn="l"/>
                <a:tab pos="2571750" algn="l"/>
              </a:tabLst>
            </a:pPr>
            <a:r>
              <a:rPr lang="en-US">
                <a:ea typeface="Calibri"/>
              </a:rPr>
              <a:t>Opportunity to learn about ESN’s work to </a:t>
            </a:r>
            <a:r>
              <a:rPr lang="en-US">
                <a:highlight>
                  <a:srgbClr val="99FFF8"/>
                </a:highlight>
                <a:ea typeface="Calibri"/>
              </a:rPr>
              <a:t>ensure policy, markets and regulation are geared to enable</a:t>
            </a:r>
            <a:br>
              <a:rPr lang="en-US">
                <a:highlight>
                  <a:srgbClr val="99FFF8"/>
                </a:highlight>
                <a:ea typeface="Calibri"/>
              </a:rPr>
            </a:br>
            <a:r>
              <a:rPr lang="en-US">
                <a:highlight>
                  <a:srgbClr val="99FFF8"/>
                </a:highlight>
                <a:ea typeface="Calibri"/>
              </a:rPr>
              <a:t>the storage </a:t>
            </a:r>
            <a:r>
              <a:rPr lang="en-US">
                <a:ea typeface="Calibri"/>
              </a:rPr>
              <a:t>sector to flourish and grow at the pace</a:t>
            </a:r>
            <a:br>
              <a:rPr lang="en-US">
                <a:ea typeface="Calibri"/>
              </a:rPr>
            </a:br>
            <a:r>
              <a:rPr lang="en-US">
                <a:ea typeface="Calibri"/>
              </a:rPr>
              <a:t>and scale required.</a:t>
            </a:r>
            <a:endParaRPr lang="en-GB">
              <a:ea typeface="Calibri" panose="020F0502020204030204" pitchFamily="34" charset="0"/>
            </a:endParaRPr>
          </a:p>
        </p:txBody>
      </p:sp>
      <p:sp>
        <p:nvSpPr>
          <p:cNvPr id="8" name="TextBox 7">
            <a:extLst>
              <a:ext uri="{FF2B5EF4-FFF2-40B4-BE49-F238E27FC236}">
                <a16:creationId xmlns:a16="http://schemas.microsoft.com/office/drawing/2014/main" id="{9A429B87-37CE-0DD0-3AFA-7EA7F27AA772}"/>
              </a:ext>
            </a:extLst>
          </p:cNvPr>
          <p:cNvSpPr txBox="1"/>
          <p:nvPr/>
        </p:nvSpPr>
        <p:spPr>
          <a:xfrm>
            <a:off x="727766" y="1128364"/>
            <a:ext cx="10708617" cy="923330"/>
          </a:xfrm>
          <a:prstGeom prst="rect">
            <a:avLst/>
          </a:prstGeom>
          <a:noFill/>
        </p:spPr>
        <p:txBody>
          <a:bodyPr wrap="square" lIns="91440" tIns="45720" rIns="91440" bIns="45720" rtlCol="0" anchor="t">
            <a:spAutoFit/>
          </a:bodyPr>
          <a:lstStyle/>
          <a:p>
            <a:r>
              <a:rPr lang="en-US">
                <a:solidFill>
                  <a:srgbClr val="134448"/>
                </a:solidFill>
              </a:rPr>
              <a:t>Now in</a:t>
            </a:r>
            <a:r>
              <a:rPr lang="en-US" b="0" i="0">
                <a:solidFill>
                  <a:srgbClr val="134448"/>
                </a:solidFill>
                <a:effectLst/>
              </a:rPr>
              <a:t> </a:t>
            </a:r>
            <a:r>
              <a:rPr lang="en-US">
                <a:solidFill>
                  <a:srgbClr val="134448"/>
                </a:solidFill>
              </a:rPr>
              <a:t>its</a:t>
            </a:r>
            <a:r>
              <a:rPr lang="en-US" b="0" i="0">
                <a:solidFill>
                  <a:srgbClr val="134448"/>
                </a:solidFill>
                <a:effectLst/>
              </a:rPr>
              <a:t> seventh year with Regen, the Electricity Storage Network Annual Conference is a platform for key industry players and policymakers to gather and debate what’s needed to attract and maintain the billions of pounds of investment required for this crucial asset class.</a:t>
            </a:r>
            <a:endParaRPr lang="en-GB"/>
          </a:p>
        </p:txBody>
      </p:sp>
      <p:grpSp>
        <p:nvGrpSpPr>
          <p:cNvPr id="9" name="Group 8">
            <a:extLst>
              <a:ext uri="{FF2B5EF4-FFF2-40B4-BE49-F238E27FC236}">
                <a16:creationId xmlns:a16="http://schemas.microsoft.com/office/drawing/2014/main" id="{EF34F777-DFAB-581C-86C1-D411C2FB1FE2}"/>
              </a:ext>
            </a:extLst>
          </p:cNvPr>
          <p:cNvGrpSpPr/>
          <p:nvPr/>
        </p:nvGrpSpPr>
        <p:grpSpPr>
          <a:xfrm>
            <a:off x="6996459" y="1923064"/>
            <a:ext cx="4439921" cy="4419158"/>
            <a:chOff x="6638097" y="1203829"/>
            <a:chExt cx="4858579" cy="4560716"/>
          </a:xfrm>
        </p:grpSpPr>
        <p:pic>
          <p:nvPicPr>
            <p:cNvPr id="1026" name="Picture 2" descr="EDF Energy UK - Lloyds British Business Excellence Awards">
              <a:extLst>
                <a:ext uri="{FF2B5EF4-FFF2-40B4-BE49-F238E27FC236}">
                  <a16:creationId xmlns:a16="http://schemas.microsoft.com/office/drawing/2014/main" id="{1AFCB3F9-D8E7-8145-D872-FCB4F919B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67" t="25446" r="15189" b="26227"/>
            <a:stretch/>
          </p:blipFill>
          <p:spPr bwMode="auto">
            <a:xfrm>
              <a:off x="8037872" y="1655941"/>
              <a:ext cx="1747409" cy="7887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B42205-23FE-EAA6-68CA-52AE2B3BC72B}"/>
                </a:ext>
              </a:extLst>
            </p:cNvPr>
            <p:cNvSpPr txBox="1"/>
            <p:nvPr/>
          </p:nvSpPr>
          <p:spPr>
            <a:xfrm>
              <a:off x="7812530" y="1203829"/>
              <a:ext cx="2513788" cy="381163"/>
            </a:xfrm>
            <a:prstGeom prst="rect">
              <a:avLst/>
            </a:prstGeom>
            <a:noFill/>
          </p:spPr>
          <p:txBody>
            <a:bodyPr wrap="square" lIns="91440" tIns="45720" rIns="91440" bIns="45720" rtlCol="0" anchor="t">
              <a:spAutoFit/>
            </a:bodyPr>
            <a:lstStyle/>
            <a:p>
              <a:pPr algn="ctr"/>
              <a:r>
                <a:rPr lang="en-GB" b="1"/>
                <a:t>Gold sponsor 2025</a:t>
              </a:r>
            </a:p>
          </p:txBody>
        </p:sp>
        <p:sp>
          <p:nvSpPr>
            <p:cNvPr id="11" name="TextBox 10">
              <a:extLst>
                <a:ext uri="{FF2B5EF4-FFF2-40B4-BE49-F238E27FC236}">
                  <a16:creationId xmlns:a16="http://schemas.microsoft.com/office/drawing/2014/main" id="{9E74AC0A-C542-40B5-CF56-B80FACB83F40}"/>
                </a:ext>
              </a:extLst>
            </p:cNvPr>
            <p:cNvSpPr txBox="1"/>
            <p:nvPr/>
          </p:nvSpPr>
          <p:spPr>
            <a:xfrm>
              <a:off x="6797381" y="2705451"/>
              <a:ext cx="4536683" cy="381163"/>
            </a:xfrm>
            <a:prstGeom prst="rect">
              <a:avLst/>
            </a:prstGeom>
            <a:noFill/>
          </p:spPr>
          <p:txBody>
            <a:bodyPr wrap="square" lIns="91440" tIns="45720" rIns="91440" bIns="45720" rtlCol="0" anchor="t">
              <a:spAutoFit/>
            </a:bodyPr>
            <a:lstStyle/>
            <a:p>
              <a:pPr algn="ctr"/>
              <a:r>
                <a:rPr lang="en-GB" b="1"/>
                <a:t>Typically represented companies</a:t>
              </a:r>
              <a:endParaRPr lang="en-US"/>
            </a:p>
          </p:txBody>
        </p:sp>
        <p:pic>
          <p:nvPicPr>
            <p:cNvPr id="12" name="Picture 11" descr="A collection of logos of different brands&#10;&#10;AI-generated content may be incorrect.">
              <a:extLst>
                <a:ext uri="{FF2B5EF4-FFF2-40B4-BE49-F238E27FC236}">
                  <a16:creationId xmlns:a16="http://schemas.microsoft.com/office/drawing/2014/main" id="{37EFAEFF-D7D1-4C4E-F82C-51F95C4F32D4}"/>
                </a:ext>
              </a:extLst>
            </p:cNvPr>
            <p:cNvPicPr>
              <a:picLocks noChangeAspect="1"/>
            </p:cNvPicPr>
            <p:nvPr/>
          </p:nvPicPr>
          <p:blipFill>
            <a:blip r:embed="rId4">
              <a:extLst>
                <a:ext uri="{28A0092B-C50C-407E-A947-70E740481C1C}">
                  <a14:useLocalDpi xmlns:a14="http://schemas.microsoft.com/office/drawing/2010/main" val="0"/>
                </a:ext>
              </a:extLst>
            </a:blip>
            <a:srcRect t="20887" b="15567"/>
            <a:stretch/>
          </p:blipFill>
          <p:spPr>
            <a:xfrm>
              <a:off x="6696813" y="3691993"/>
              <a:ext cx="4743029" cy="2072552"/>
            </a:xfrm>
            <a:prstGeom prst="rect">
              <a:avLst/>
            </a:prstGeom>
          </p:spPr>
        </p:pic>
        <p:pic>
          <p:nvPicPr>
            <p:cNvPr id="13" name="Picture 12" descr="A collection of logos of different brands&#10;&#10;AI-generated content may be incorrect.">
              <a:extLst>
                <a:ext uri="{FF2B5EF4-FFF2-40B4-BE49-F238E27FC236}">
                  <a16:creationId xmlns:a16="http://schemas.microsoft.com/office/drawing/2014/main" id="{A6F7AA83-83EB-CF90-F3E2-578C2E1F394B}"/>
                </a:ext>
              </a:extLst>
            </p:cNvPr>
            <p:cNvPicPr>
              <a:picLocks noChangeAspect="1"/>
            </p:cNvPicPr>
            <p:nvPr/>
          </p:nvPicPr>
          <p:blipFill>
            <a:blip r:embed="rId4">
              <a:extLst>
                <a:ext uri="{28A0092B-C50C-407E-A947-70E740481C1C}">
                  <a14:useLocalDpi xmlns:a14="http://schemas.microsoft.com/office/drawing/2010/main" val="0"/>
                </a:ext>
              </a:extLst>
            </a:blip>
            <a:srcRect t="87522" r="309"/>
            <a:stretch/>
          </p:blipFill>
          <p:spPr>
            <a:xfrm>
              <a:off x="6638097" y="3088515"/>
              <a:ext cx="4858579" cy="418189"/>
            </a:xfrm>
            <a:prstGeom prst="rect">
              <a:avLst/>
            </a:prstGeom>
          </p:spPr>
        </p:pic>
      </p:grpSp>
    </p:spTree>
    <p:extLst>
      <p:ext uri="{BB962C8B-B14F-4D97-AF65-F5344CB8AC3E}">
        <p14:creationId xmlns:p14="http://schemas.microsoft.com/office/powerpoint/2010/main" val="275847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Electricity Storage Network Annual Conference video">
            <a:hlinkClick r:id="" action="ppaction://media"/>
            <a:extLst>
              <a:ext uri="{FF2B5EF4-FFF2-40B4-BE49-F238E27FC236}">
                <a16:creationId xmlns:a16="http://schemas.microsoft.com/office/drawing/2014/main" id="{183CE6A1-B18A-4FBC-E78B-CB516790E497}"/>
              </a:ext>
            </a:extLst>
          </p:cNvPr>
          <p:cNvPicPr>
            <a:picLocks noRot="1" noChangeAspect="1"/>
          </p:cNvPicPr>
          <p:nvPr>
            <a:videoFile r:link="rId1"/>
          </p:nvPr>
        </p:nvPicPr>
        <p:blipFill>
          <a:blip r:embed="rId3">
            <a:lum/>
          </a:blip>
          <a:stretch>
            <a:fillRect/>
          </a:stretch>
        </p:blipFill>
        <p:spPr>
          <a:xfrm>
            <a:off x="0" y="0"/>
            <a:ext cx="12554837" cy="7087937"/>
          </a:xfrm>
          <a:prstGeom prst="rect">
            <a:avLst/>
          </a:prstGeom>
        </p:spPr>
      </p:pic>
    </p:spTree>
    <p:extLst>
      <p:ext uri="{BB962C8B-B14F-4D97-AF65-F5344CB8AC3E}">
        <p14:creationId xmlns:p14="http://schemas.microsoft.com/office/powerpoint/2010/main" val="796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1125-9D09-43E3-888D-97D79852D9AF}"/>
              </a:ext>
            </a:extLst>
          </p:cNvPr>
          <p:cNvSpPr>
            <a:spLocks noGrp="1"/>
          </p:cNvSpPr>
          <p:nvPr>
            <p:ph type="title"/>
          </p:nvPr>
        </p:nvSpPr>
        <p:spPr>
          <a:xfrm>
            <a:off x="695324" y="421239"/>
            <a:ext cx="7596906" cy="483329"/>
          </a:xfrm>
        </p:spPr>
        <p:txBody>
          <a:bodyPr>
            <a:noAutofit/>
          </a:bodyPr>
          <a:lstStyle/>
          <a:p>
            <a:r>
              <a:rPr lang="en-GB">
                <a:latin typeface="+mj-lt"/>
              </a:rPr>
              <a:t>Sponsorship and exhibition opportunities </a:t>
            </a:r>
            <a:br>
              <a:rPr lang="en-GB">
                <a:latin typeface="+mj-lt"/>
              </a:rPr>
            </a:br>
            <a:endParaRPr lang="en-GB">
              <a:latin typeface="+mj-lt"/>
            </a:endParaRPr>
          </a:p>
        </p:txBody>
      </p:sp>
      <p:sp>
        <p:nvSpPr>
          <p:cNvPr id="18" name="TextBox 17">
            <a:extLst>
              <a:ext uri="{FF2B5EF4-FFF2-40B4-BE49-F238E27FC236}">
                <a16:creationId xmlns:a16="http://schemas.microsoft.com/office/drawing/2014/main" id="{D09AB428-16ED-0267-8B7F-3D9731BB3776}"/>
              </a:ext>
            </a:extLst>
          </p:cNvPr>
          <p:cNvSpPr txBox="1"/>
          <p:nvPr/>
        </p:nvSpPr>
        <p:spPr>
          <a:xfrm>
            <a:off x="613028" y="1140061"/>
            <a:ext cx="11238670" cy="5601533"/>
          </a:xfrm>
          <a:prstGeom prst="rect">
            <a:avLst/>
          </a:prstGeom>
          <a:noFill/>
        </p:spPr>
        <p:txBody>
          <a:bodyPr wrap="square" lIns="91440" tIns="45720" rIns="91440" bIns="45720" anchor="t">
            <a:spAutoFit/>
          </a:bodyPr>
          <a:lstStyle/>
          <a:p>
            <a:r>
              <a:rPr lang="en-US" b="1"/>
              <a:t>Sponsoring and exhibiting at the ESN Annual Conference offers numerous strategic advantages for companies in the energy sector to raise your profile:</a:t>
            </a:r>
            <a:endParaRPr lang="en-GB" b="1"/>
          </a:p>
          <a:p>
            <a:pPr>
              <a:buNone/>
            </a:pPr>
            <a:endParaRPr lang="en-GB"/>
          </a:p>
          <a:p>
            <a:r>
              <a:rPr lang="en-GB"/>
              <a:t>🤝</a:t>
            </a:r>
            <a:r>
              <a:rPr lang="en-US" b="1"/>
              <a:t> Engage with key industry leaders and expand your network</a:t>
            </a:r>
          </a:p>
          <a:p>
            <a:r>
              <a:rPr lang="en-US"/>
              <a:t>The ESN Annual Conference attracts hundreds of industry professionals, including policymakers from the Department for Energy Security and Net Zero, Ofgem and the National Energy System Operator. This is an unparalleled opportunity to engage with decision makers and use this intel to shape your business strategy.</a:t>
            </a:r>
          </a:p>
          <a:p>
            <a:endParaRPr lang="en-US"/>
          </a:p>
          <a:p>
            <a:pPr>
              <a:buNone/>
            </a:pPr>
            <a:r>
              <a:rPr lang="en-GB" b="1"/>
              <a:t>📣 </a:t>
            </a:r>
            <a:r>
              <a:rPr lang="en-US" b="1"/>
              <a:t>Showcase your work</a:t>
            </a:r>
          </a:p>
          <a:p>
            <a:r>
              <a:rPr lang="en-US"/>
              <a:t>Electricity storage is pivotal to a zero-carbon energy system, the conference serves as a platform to present your latest technologies and solutions to a targeted audience of stakeholders and potential partners.</a:t>
            </a:r>
          </a:p>
          <a:p>
            <a:endParaRPr lang="en-US"/>
          </a:p>
          <a:p>
            <a:r>
              <a:rPr lang="en-US" b="1"/>
              <a:t>💼 Enhance brand visibility</a:t>
            </a:r>
          </a:p>
          <a:p>
            <a:r>
              <a:rPr lang="en-US"/>
              <a:t>Position your company as a leader in the energy sector and increase your brand's visibility among key stakeholders and potential clients.</a:t>
            </a:r>
          </a:p>
          <a:p>
            <a:endParaRPr lang="en-US"/>
          </a:p>
          <a:p>
            <a:pPr>
              <a:buNone/>
            </a:pPr>
            <a:r>
              <a:rPr lang="en-US" b="1"/>
              <a:t>📊 Gain insights into market trends</a:t>
            </a:r>
          </a:p>
          <a:p>
            <a:r>
              <a:rPr lang="en-US"/>
              <a:t>Participate in discussions on evolving business models, regulatory changes and investment strategies essential for the growth of the storage sector. Stay ahead of industry trends and adapt your strategies accordingly.</a:t>
            </a:r>
          </a:p>
          <a:p>
            <a:endParaRPr lang="en-US" sz="1600"/>
          </a:p>
        </p:txBody>
      </p:sp>
    </p:spTree>
    <p:extLst>
      <p:ext uri="{BB962C8B-B14F-4D97-AF65-F5344CB8AC3E}">
        <p14:creationId xmlns:p14="http://schemas.microsoft.com/office/powerpoint/2010/main" val="184271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1B86-0749-5CB8-B1FE-1C43BCCF0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49591-4AB2-6ADB-CE80-53C75CA8E26E}"/>
              </a:ext>
            </a:extLst>
          </p:cNvPr>
          <p:cNvSpPr>
            <a:spLocks noGrp="1"/>
          </p:cNvSpPr>
          <p:nvPr>
            <p:ph type="title"/>
          </p:nvPr>
        </p:nvSpPr>
        <p:spPr>
          <a:xfrm>
            <a:off x="695324" y="421239"/>
            <a:ext cx="7596906" cy="483329"/>
          </a:xfrm>
        </p:spPr>
        <p:txBody>
          <a:bodyPr>
            <a:noAutofit/>
          </a:bodyPr>
          <a:lstStyle/>
          <a:p>
            <a:r>
              <a:rPr lang="en-GB">
                <a:latin typeface="+mj-lt"/>
              </a:rPr>
              <a:t>Headline sponsor package</a:t>
            </a:r>
            <a:br>
              <a:rPr lang="en-GB">
                <a:latin typeface="+mj-lt"/>
              </a:rPr>
            </a:br>
            <a:endParaRPr lang="en-GB">
              <a:latin typeface="+mj-lt"/>
            </a:endParaRPr>
          </a:p>
        </p:txBody>
      </p:sp>
      <p:sp>
        <p:nvSpPr>
          <p:cNvPr id="4" name="TextBox 3">
            <a:extLst>
              <a:ext uri="{FF2B5EF4-FFF2-40B4-BE49-F238E27FC236}">
                <a16:creationId xmlns:a16="http://schemas.microsoft.com/office/drawing/2014/main" id="{D3E17BC9-0D42-B34F-1040-B5CA2BECA682}"/>
              </a:ext>
            </a:extLst>
          </p:cNvPr>
          <p:cNvSpPr txBox="1"/>
          <p:nvPr/>
        </p:nvSpPr>
        <p:spPr>
          <a:xfrm>
            <a:off x="614718" y="904568"/>
            <a:ext cx="7927815" cy="1323439"/>
          </a:xfrm>
          <a:prstGeom prst="rect">
            <a:avLst/>
          </a:prstGeom>
          <a:noFill/>
        </p:spPr>
        <p:txBody>
          <a:bodyPr wrap="square" rtlCol="0">
            <a:spAutoFit/>
          </a:bodyPr>
          <a:lstStyle/>
          <a:p>
            <a:r>
              <a:rPr lang="en-GB" sz="2000"/>
              <a:t>£25,000/£30,000 </a:t>
            </a:r>
            <a:r>
              <a:rPr lang="en-GB" sz="2000">
                <a:solidFill>
                  <a:schemeClr val="accent5">
                    <a:lumMod val="50000"/>
                  </a:schemeClr>
                </a:solidFill>
              </a:rPr>
              <a:t>(member/non-member price +VAT)</a:t>
            </a:r>
          </a:p>
          <a:p>
            <a:endParaRPr lang="en-GB" sz="2000"/>
          </a:p>
          <a:p>
            <a:endParaRPr lang="en-GB" sz="2000"/>
          </a:p>
          <a:p>
            <a:endParaRPr lang="en-GB" sz="2000"/>
          </a:p>
        </p:txBody>
      </p:sp>
      <p:sp>
        <p:nvSpPr>
          <p:cNvPr id="6" name="TextBox 5">
            <a:extLst>
              <a:ext uri="{FF2B5EF4-FFF2-40B4-BE49-F238E27FC236}">
                <a16:creationId xmlns:a16="http://schemas.microsoft.com/office/drawing/2014/main" id="{606AA1E6-4A09-403F-1185-6E34161D458E}"/>
              </a:ext>
            </a:extLst>
          </p:cNvPr>
          <p:cNvSpPr txBox="1"/>
          <p:nvPr/>
        </p:nvSpPr>
        <p:spPr>
          <a:xfrm>
            <a:off x="402730" y="1595890"/>
            <a:ext cx="6643025" cy="4801314"/>
          </a:xfrm>
          <a:prstGeom prst="rect">
            <a:avLst/>
          </a:prstGeom>
          <a:noFill/>
        </p:spPr>
        <p:txBody>
          <a:bodyPr wrap="square" lIns="91440" tIns="45720" rIns="91440" bIns="45720" anchor="t">
            <a:spAutoFit/>
          </a:bodyPr>
          <a:lstStyle/>
          <a:p>
            <a:pPr marL="171450" indent="-171450" algn="l" fontAlgn="t">
              <a:buFont typeface="Arial" panose="020B0604020202020204" pitchFamily="34" charset="0"/>
              <a:buChar char="•"/>
            </a:pPr>
            <a:r>
              <a:rPr lang="en-US" sz="1800" b="0" u="none" strike="noStrike">
                <a:effectLst/>
                <a:highlight>
                  <a:srgbClr val="99FFF8"/>
                </a:highlight>
              </a:rPr>
              <a:t>Exclusive opportunity </a:t>
            </a:r>
            <a:r>
              <a:rPr lang="en-US" sz="1800" b="0" u="none" strike="noStrike">
                <a:effectLst/>
              </a:rPr>
              <a:t>to be the headline sponsor with premium branding, alongside ESN, at the venue (at the entrance, in the room and on all event materials). This will not be offered to any other company</a:t>
            </a:r>
            <a:r>
              <a:rPr lang="en-US"/>
              <a:t>,</a:t>
            </a:r>
            <a:r>
              <a:rPr lang="en-US" sz="1800" b="0" u="none" strike="noStrike">
                <a:effectLst/>
              </a:rPr>
              <a:t> to ensure exclusivity and maximum impact.</a:t>
            </a:r>
          </a:p>
          <a:p>
            <a:pPr marL="171450" indent="-171450" algn="l" fontAlgn="t">
              <a:buFont typeface="Arial" panose="020B0604020202020204" pitchFamily="34" charset="0"/>
              <a:buChar char="•"/>
            </a:pPr>
            <a:endParaRPr lang="en-US" sz="1800" i="0">
              <a:latin typeface="Aptos"/>
            </a:endParaRPr>
          </a:p>
          <a:p>
            <a:pPr marL="171450" indent="-171450" fontAlgn="t">
              <a:buFont typeface="Arial" panose="020B0604020202020204" pitchFamily="34" charset="0"/>
              <a:buChar char="•"/>
            </a:pPr>
            <a:r>
              <a:rPr lang="en-US" sz="1800" b="0" u="none" strike="noStrike">
                <a:solidFill>
                  <a:schemeClr val="tx1"/>
                </a:solidFill>
                <a:effectLst/>
              </a:rPr>
              <a:t>Opportunity to </a:t>
            </a:r>
            <a:r>
              <a:rPr lang="en-US" sz="1800" b="0" u="none" strike="noStrike">
                <a:solidFill>
                  <a:schemeClr val="tx1"/>
                </a:solidFill>
                <a:effectLst/>
                <a:highlight>
                  <a:srgbClr val="99FFF8"/>
                </a:highlight>
              </a:rPr>
              <a:t>input into the agenda</a:t>
            </a:r>
            <a:r>
              <a:rPr lang="en-US" sz="1800" b="0" u="none" strike="noStrike">
                <a:solidFill>
                  <a:schemeClr val="tx1"/>
                </a:solidFill>
                <a:effectLst/>
              </a:rPr>
              <a:t> and explore ways to </a:t>
            </a:r>
            <a:r>
              <a:rPr lang="en-GB" sz="1800" b="0" u="none" strike="noStrike" noProof="0">
                <a:solidFill>
                  <a:schemeClr val="tx1"/>
                </a:solidFill>
                <a:effectLst/>
              </a:rPr>
              <a:t>maximise</a:t>
            </a:r>
            <a:r>
              <a:rPr lang="en-US" sz="1800" b="0" u="none" strike="noStrike">
                <a:solidFill>
                  <a:schemeClr val="tx1"/>
                </a:solidFill>
                <a:effectLst/>
              </a:rPr>
              <a:t> profile, including in social content ahead of the event. </a:t>
            </a:r>
          </a:p>
          <a:p>
            <a:pPr marL="171450" indent="-171450" algn="l" fontAlgn="t">
              <a:buFont typeface="Arial" panose="020B0604020202020204" pitchFamily="34" charset="0"/>
              <a:buChar char="•"/>
            </a:pPr>
            <a:endParaRPr lang="en-US" sz="1800" b="0" u="none" strike="noStrike">
              <a:solidFill>
                <a:schemeClr val="tx1"/>
              </a:solidFill>
              <a:effectLst/>
              <a:latin typeface="Aptos"/>
            </a:endParaRPr>
          </a:p>
          <a:p>
            <a:pPr marL="171450" indent="-171450" fontAlgn="t">
              <a:buFont typeface="Arial" panose="020B0604020202020204" pitchFamily="34" charset="0"/>
              <a:buChar char="•"/>
            </a:pPr>
            <a:r>
              <a:rPr lang="en-US" sz="1800" b="0" u="none" strike="noStrike">
                <a:effectLst/>
              </a:rPr>
              <a:t>Opportunity for a </a:t>
            </a:r>
            <a:r>
              <a:rPr lang="en-US">
                <a:highlight>
                  <a:srgbClr val="99FFF8"/>
                </a:highlight>
              </a:rPr>
              <a:t>sponsor's</a:t>
            </a:r>
            <a:r>
              <a:rPr lang="en-US" sz="1800" b="0" u="none" strike="noStrike">
                <a:effectLst/>
                <a:highlight>
                  <a:srgbClr val="99FFF8"/>
                </a:highlight>
              </a:rPr>
              <a:t> welcome</a:t>
            </a:r>
            <a:r>
              <a:rPr lang="en-US" sz="1800" b="0" u="none" strike="noStrike">
                <a:effectLst/>
              </a:rPr>
              <a:t> at the event.</a:t>
            </a:r>
            <a:endParaRPr lang="en-US" sz="1800" b="0" i="0" u="none" strike="noStrike">
              <a:effectLst/>
              <a:latin typeface="Aptos"/>
            </a:endParaRPr>
          </a:p>
          <a:p>
            <a:pPr marL="171450" indent="-171450" algn="l" fontAlgn="t">
              <a:buFont typeface="Arial" panose="020B0604020202020204" pitchFamily="34" charset="0"/>
              <a:buChar char="•"/>
            </a:pPr>
            <a:endParaRPr lang="en-US" sz="1800" i="0">
              <a:latin typeface="Aptos"/>
            </a:endParaRPr>
          </a:p>
          <a:p>
            <a:pPr marL="171450" indent="-171450" fontAlgn="t">
              <a:buFont typeface="Arial" panose="020B0604020202020204" pitchFamily="34" charset="0"/>
              <a:buChar char="•"/>
            </a:pPr>
            <a:r>
              <a:rPr lang="en-US" sz="1800" b="0" u="none" strike="noStrike">
                <a:effectLst/>
              </a:rPr>
              <a:t>Prominent </a:t>
            </a:r>
            <a:r>
              <a:rPr lang="en-US" sz="1800" b="0" u="none" strike="noStrike">
                <a:effectLst/>
                <a:highlight>
                  <a:srgbClr val="99FFF8"/>
                </a:highlight>
              </a:rPr>
              <a:t>exhibition space</a:t>
            </a:r>
            <a:r>
              <a:rPr lang="en-US" sz="1800" b="0" u="none" strike="noStrike">
                <a:effectLst/>
              </a:rPr>
              <a:t> at the event  (3m x 2m stand </a:t>
            </a:r>
            <a:r>
              <a:rPr lang="en-US"/>
              <a:t>options and</a:t>
            </a:r>
            <a:r>
              <a:rPr lang="en-US" sz="1800" b="0" u="none" strike="noStrike">
                <a:effectLst/>
              </a:rPr>
              <a:t> 1m pop-up</a:t>
            </a:r>
            <a:r>
              <a:rPr lang="en-US"/>
              <a:t>).</a:t>
            </a:r>
            <a:endParaRPr lang="en-US" sz="1800" b="0" u="none" strike="noStrike">
              <a:effectLst/>
              <a:latin typeface="Aptos"/>
            </a:endParaRPr>
          </a:p>
          <a:p>
            <a:pPr marL="171450" indent="-171450" algn="l" fontAlgn="t">
              <a:buFont typeface="Arial" panose="020B0604020202020204" pitchFamily="34" charset="0"/>
              <a:buChar char="•"/>
            </a:pPr>
            <a:endParaRPr lang="en-US" sz="1800" i="0">
              <a:latin typeface="Aptos"/>
            </a:endParaRPr>
          </a:p>
          <a:p>
            <a:pPr marL="171450" indent="-171450" algn="l" fontAlgn="t">
              <a:buFont typeface="Arial" panose="020B0604020202020204" pitchFamily="34" charset="0"/>
              <a:buChar char="•"/>
            </a:pPr>
            <a:r>
              <a:rPr lang="en-US" sz="1800" b="0" u="none" strike="noStrike">
                <a:effectLst/>
                <a:highlight>
                  <a:srgbClr val="99FFF8"/>
                </a:highlight>
              </a:rPr>
              <a:t>Five delegate passes</a:t>
            </a:r>
            <a:r>
              <a:rPr lang="en-US" sz="1800" b="0" u="none" strike="noStrike">
                <a:effectLst/>
              </a:rPr>
              <a:t> for the in-person conference</a:t>
            </a:r>
            <a:r>
              <a:rPr lang="en-US"/>
              <a:t>.</a:t>
            </a:r>
            <a:endParaRPr lang="en-US" sz="1800">
              <a:latin typeface="Aptos"/>
            </a:endParaRPr>
          </a:p>
          <a:p>
            <a:pPr marL="171450" indent="-171450" algn="l" fontAlgn="t">
              <a:buFont typeface="Arial" panose="020B0604020202020204" pitchFamily="34" charset="0"/>
              <a:buChar char="•"/>
            </a:pPr>
            <a:endParaRPr lang="en-US" sz="1800" b="0" i="0" u="none" strike="noStrike">
              <a:solidFill>
                <a:schemeClr val="tx1"/>
              </a:solidFill>
              <a:effectLst/>
              <a:latin typeface="Aptos"/>
            </a:endParaRPr>
          </a:p>
          <a:p>
            <a:pPr marL="171450" indent="-171450" fontAlgn="t">
              <a:buFont typeface="Arial" panose="020B0604020202020204" pitchFamily="34" charset="0"/>
              <a:buChar char="•"/>
            </a:pPr>
            <a:r>
              <a:rPr lang="en-US"/>
              <a:t>Plus all</a:t>
            </a:r>
            <a:r>
              <a:rPr lang="en-US" sz="1800" b="0" u="none" strike="noStrike">
                <a:effectLst/>
              </a:rPr>
              <a:t> the</a:t>
            </a:r>
            <a:r>
              <a:rPr lang="en-US"/>
              <a:t> elements</a:t>
            </a:r>
            <a:r>
              <a:rPr lang="en-US" sz="1800" b="0" u="none" strike="noStrike">
                <a:effectLst/>
              </a:rPr>
              <a:t> included in </a:t>
            </a:r>
            <a:r>
              <a:rPr lang="en-US"/>
              <a:t>gold</a:t>
            </a:r>
            <a:r>
              <a:rPr lang="en-US" sz="1800" b="0" u="none" strike="noStrike">
                <a:effectLst/>
              </a:rPr>
              <a:t> sponsorship (see next slide</a:t>
            </a:r>
            <a:r>
              <a:rPr lang="en-US"/>
              <a:t>).</a:t>
            </a:r>
            <a:endParaRPr lang="en-US" sz="1800" b="0" i="0" u="none" strike="noStrike">
              <a:effectLst/>
              <a:latin typeface="Aptos"/>
            </a:endParaRPr>
          </a:p>
        </p:txBody>
      </p:sp>
      <p:pic>
        <p:nvPicPr>
          <p:cNvPr id="3" name="Picture 2">
            <a:extLst>
              <a:ext uri="{FF2B5EF4-FFF2-40B4-BE49-F238E27FC236}">
                <a16:creationId xmlns:a16="http://schemas.microsoft.com/office/drawing/2014/main" id="{FAC2BC59-BA02-08A8-B3E2-A9CA117B3963}"/>
              </a:ext>
            </a:extLst>
          </p:cNvPr>
          <p:cNvPicPr>
            <a:picLocks noChangeAspect="1"/>
          </p:cNvPicPr>
          <p:nvPr/>
        </p:nvPicPr>
        <p:blipFill>
          <a:blip r:embed="rId2"/>
          <a:stretch>
            <a:fillRect/>
          </a:stretch>
        </p:blipFill>
        <p:spPr>
          <a:xfrm>
            <a:off x="7613375" y="-9938"/>
            <a:ext cx="4578626" cy="6867938"/>
          </a:xfrm>
          <a:prstGeom prst="rect">
            <a:avLst/>
          </a:prstGeom>
        </p:spPr>
      </p:pic>
    </p:spTree>
    <p:extLst>
      <p:ext uri="{BB962C8B-B14F-4D97-AF65-F5344CB8AC3E}">
        <p14:creationId xmlns:p14="http://schemas.microsoft.com/office/powerpoint/2010/main" val="334739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0591F-A7E6-CB71-E9B3-1C249968E0F7}"/>
            </a:ext>
          </a:extLst>
        </p:cNvPr>
        <p:cNvGrpSpPr/>
        <p:nvPr/>
      </p:nvGrpSpPr>
      <p:grpSpPr>
        <a:xfrm>
          <a:off x="0" y="0"/>
          <a:ext cx="0" cy="0"/>
          <a:chOff x="0" y="0"/>
          <a:chExt cx="0" cy="0"/>
        </a:xfrm>
      </p:grpSpPr>
      <p:grpSp>
        <p:nvGrpSpPr>
          <p:cNvPr id="105" name="Group 32">
            <a:extLst>
              <a:ext uri="{FF2B5EF4-FFF2-40B4-BE49-F238E27FC236}">
                <a16:creationId xmlns:a16="http://schemas.microsoft.com/office/drawing/2014/main" id="{63176E17-68AB-DC4D-CDF5-B250AA034305}"/>
              </a:ext>
            </a:extLst>
          </p:cNvPr>
          <p:cNvGrpSpPr/>
          <p:nvPr/>
        </p:nvGrpSpPr>
        <p:grpSpPr>
          <a:xfrm>
            <a:off x="672889" y="783836"/>
            <a:ext cx="9880811" cy="421368"/>
            <a:chOff x="0" y="0"/>
            <a:chExt cx="4090924" cy="1037717"/>
          </a:xfrm>
        </p:grpSpPr>
        <p:sp>
          <p:nvSpPr>
            <p:cNvPr id="106" name="Freeform 33">
              <a:extLst>
                <a:ext uri="{FF2B5EF4-FFF2-40B4-BE49-F238E27FC236}">
                  <a16:creationId xmlns:a16="http://schemas.microsoft.com/office/drawing/2014/main" id="{9C42B3DF-2C37-1C7D-B75E-D17F08FE4EF5}"/>
                </a:ext>
              </a:extLst>
            </p:cNvPr>
            <p:cNvSpPr/>
            <p:nvPr/>
          </p:nvSpPr>
          <p:spPr>
            <a:xfrm>
              <a:off x="0" y="0"/>
              <a:ext cx="4090924" cy="1037717"/>
            </a:xfrm>
            <a:custGeom>
              <a:avLst/>
              <a:gdLst/>
              <a:ahLst/>
              <a:cxnLst/>
              <a:rect l="l" t="t" r="r" b="b"/>
              <a:pathLst>
                <a:path w="4090924" h="1037717">
                  <a:moveTo>
                    <a:pt x="0" y="0"/>
                  </a:moveTo>
                  <a:lnTo>
                    <a:pt x="4090924" y="0"/>
                  </a:lnTo>
                  <a:lnTo>
                    <a:pt x="4090924" y="1037717"/>
                  </a:lnTo>
                  <a:lnTo>
                    <a:pt x="0" y="1037717"/>
                  </a:lnTo>
                  <a:close/>
                </a:path>
              </a:pathLst>
            </a:custGeom>
            <a:solidFill>
              <a:srgbClr val="501E4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TextBox 34">
              <a:extLst>
                <a:ext uri="{FF2B5EF4-FFF2-40B4-BE49-F238E27FC236}">
                  <a16:creationId xmlns:a16="http://schemas.microsoft.com/office/drawing/2014/main" id="{FBB078F1-2EB4-E083-963F-0C770EC0CA3A}"/>
                </a:ext>
              </a:extLst>
            </p:cNvPr>
            <p:cNvSpPr txBox="1"/>
            <p:nvPr/>
          </p:nvSpPr>
          <p:spPr>
            <a:xfrm>
              <a:off x="0" y="0"/>
              <a:ext cx="4090863" cy="1037681"/>
            </a:xfrm>
            <a:prstGeom prst="rect">
              <a:avLst/>
            </a:prstGeom>
          </p:spPr>
          <p:txBody>
            <a:bodyPr lIns="50800" tIns="50800" rIns="50800" bIns="50800" rtlCol="0" anchor="t"/>
            <a:lstStyle/>
            <a:p>
              <a:pPr>
                <a:lnSpc>
                  <a:spcPts val="2610"/>
                </a:lnSpc>
                <a:defRPr/>
              </a:pPr>
              <a:r>
                <a:rPr kumimoji="0" lang="en-US" sz="2150" i="0" u="none" strike="noStrike" kern="1200" cap="none" spc="-18" normalizeH="0" baseline="0" noProof="0">
                  <a:ln>
                    <a:noFill/>
                  </a:ln>
                  <a:solidFill>
                    <a:srgbClr val="FBFAF4"/>
                  </a:solidFill>
                  <a:effectLst/>
                  <a:uLnTx/>
                  <a:uFillTx/>
                  <a:latin typeface="+mj-lt"/>
                  <a:ea typeface="Aptos Bold"/>
                  <a:cs typeface="Aptos Bold"/>
                  <a:sym typeface="Aptos Bold"/>
                </a:rPr>
                <a:t> Gold </a:t>
              </a:r>
              <a:r>
                <a:rPr lang="en-US" sz="2150" spc="-18">
                  <a:solidFill>
                    <a:srgbClr val="FBFAF4"/>
                  </a:solidFill>
                  <a:ea typeface="+mn-lt"/>
                  <a:cs typeface="+mn-lt"/>
                  <a:sym typeface="Aptos Bold"/>
                </a:rPr>
                <a:t>–</a:t>
              </a:r>
              <a:r>
                <a:rPr lang="en-US" sz="2150" spc="-18">
                  <a:solidFill>
                    <a:srgbClr val="FBFAF4"/>
                  </a:solidFill>
                  <a:latin typeface="+mj-lt"/>
                  <a:ea typeface="Aptos Bold"/>
                  <a:cs typeface="Aptos Bold"/>
                  <a:sym typeface="Aptos Bold"/>
                </a:rPr>
                <a:t> </a:t>
              </a:r>
              <a:r>
                <a:rPr lang="en-US" sz="2000" spc="-18">
                  <a:solidFill>
                    <a:srgbClr val="FBFAF4"/>
                  </a:solidFill>
                  <a:latin typeface="+mj-lt"/>
                  <a:ea typeface="Aptos Bold"/>
                  <a:cs typeface="Aptos Bold"/>
                  <a:sym typeface="Aptos Bold"/>
                </a:rPr>
                <a:t>£15,000/£18,000</a:t>
              </a:r>
              <a:endParaRPr kumimoji="0" lang="en-US" sz="2000" i="0" u="none" strike="noStrike" kern="1200" cap="none" spc="-18" normalizeH="0" baseline="0" noProof="0">
                <a:ln>
                  <a:noFill/>
                </a:ln>
                <a:solidFill>
                  <a:srgbClr val="FBFAF4"/>
                </a:solidFill>
                <a:effectLst/>
                <a:uLnTx/>
                <a:uFillTx/>
                <a:latin typeface="+mj-lt"/>
                <a:ea typeface="Aptos Bold"/>
                <a:cs typeface="Aptos Bold"/>
                <a:sym typeface="Aptos Bold"/>
              </a:endParaRPr>
            </a:p>
          </p:txBody>
        </p:sp>
      </p:grpSp>
      <p:grpSp>
        <p:nvGrpSpPr>
          <p:cNvPr id="4" name="Group 3">
            <a:extLst>
              <a:ext uri="{FF2B5EF4-FFF2-40B4-BE49-F238E27FC236}">
                <a16:creationId xmlns:a16="http://schemas.microsoft.com/office/drawing/2014/main" id="{A19EA22D-8FC7-9BA8-9EEE-5D2B6FD261A0}"/>
              </a:ext>
            </a:extLst>
          </p:cNvPr>
          <p:cNvGrpSpPr/>
          <p:nvPr/>
        </p:nvGrpSpPr>
        <p:grpSpPr>
          <a:xfrm>
            <a:off x="667041" y="5026009"/>
            <a:ext cx="11251671" cy="5873231"/>
            <a:chOff x="6743544" y="1137137"/>
            <a:chExt cx="3017731" cy="5873231"/>
          </a:xfrm>
        </p:grpSpPr>
        <p:grpSp>
          <p:nvGrpSpPr>
            <p:cNvPr id="87" name="Group 14">
              <a:extLst>
                <a:ext uri="{FF2B5EF4-FFF2-40B4-BE49-F238E27FC236}">
                  <a16:creationId xmlns:a16="http://schemas.microsoft.com/office/drawing/2014/main" id="{D8B3481A-D2F7-8610-16CB-3B132EC96D93}"/>
                </a:ext>
              </a:extLst>
            </p:cNvPr>
            <p:cNvGrpSpPr/>
            <p:nvPr/>
          </p:nvGrpSpPr>
          <p:grpSpPr>
            <a:xfrm>
              <a:off x="6743544" y="1137137"/>
              <a:ext cx="2887566" cy="401590"/>
              <a:chOff x="-202360" y="54618"/>
              <a:chExt cx="4108043" cy="543730"/>
            </a:xfrm>
          </p:grpSpPr>
          <p:sp>
            <p:nvSpPr>
              <p:cNvPr id="88" name="Freeform 15">
                <a:extLst>
                  <a:ext uri="{FF2B5EF4-FFF2-40B4-BE49-F238E27FC236}">
                    <a16:creationId xmlns:a16="http://schemas.microsoft.com/office/drawing/2014/main" id="{1F700DC7-CF3D-E59A-1B0E-098A7050539A}"/>
                  </a:ext>
                </a:extLst>
              </p:cNvPr>
              <p:cNvSpPr/>
              <p:nvPr/>
            </p:nvSpPr>
            <p:spPr>
              <a:xfrm>
                <a:off x="-202360" y="54618"/>
                <a:ext cx="3761323" cy="499922"/>
              </a:xfrm>
              <a:custGeom>
                <a:avLst/>
                <a:gdLst/>
                <a:ahLst/>
                <a:cxnLst/>
                <a:rect l="l" t="t" r="r" b="b"/>
                <a:pathLst>
                  <a:path w="4090924" h="1037717">
                    <a:moveTo>
                      <a:pt x="0" y="0"/>
                    </a:moveTo>
                    <a:lnTo>
                      <a:pt x="4090924" y="0"/>
                    </a:lnTo>
                    <a:lnTo>
                      <a:pt x="4090924" y="1037717"/>
                    </a:lnTo>
                    <a:lnTo>
                      <a:pt x="0" y="1037717"/>
                    </a:lnTo>
                    <a:close/>
                  </a:path>
                </a:pathLst>
              </a:custGeom>
              <a:solidFill>
                <a:schemeClr val="tx1">
                  <a:lumMod val="75000"/>
                  <a:lumOff val="2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TextBox 16">
                <a:extLst>
                  <a:ext uri="{FF2B5EF4-FFF2-40B4-BE49-F238E27FC236}">
                    <a16:creationId xmlns:a16="http://schemas.microsoft.com/office/drawing/2014/main" id="{48B13302-167D-642C-E32F-4555B4E6EEC9}"/>
                  </a:ext>
                </a:extLst>
              </p:cNvPr>
              <p:cNvSpPr txBox="1"/>
              <p:nvPr/>
            </p:nvSpPr>
            <p:spPr>
              <a:xfrm>
                <a:off x="-185180" y="54618"/>
                <a:ext cx="4090863" cy="543730"/>
              </a:xfrm>
              <a:prstGeom prst="rect">
                <a:avLst/>
              </a:prstGeom>
            </p:spPr>
            <p:txBody>
              <a:bodyPr lIns="50800" tIns="50800" rIns="50800" bIns="50800" rtlCol="0" anchor="t"/>
              <a:lstStyle/>
              <a:p>
                <a:pPr>
                  <a:lnSpc>
                    <a:spcPts val="2356"/>
                  </a:lnSpc>
                  <a:defRPr/>
                </a:pPr>
                <a:r>
                  <a:rPr kumimoji="0" lang="en-US" sz="2150" i="0" u="none" strike="noStrike" kern="1200" cap="none" spc="-108" normalizeH="0" baseline="0" noProof="0">
                    <a:ln>
                      <a:noFill/>
                    </a:ln>
                    <a:solidFill>
                      <a:srgbClr val="FBFAF4"/>
                    </a:solidFill>
                    <a:effectLst/>
                    <a:uLnTx/>
                    <a:uFillTx/>
                    <a:latin typeface="+mj-lt"/>
                    <a:ea typeface="Aptos Bold"/>
                    <a:cs typeface="Aptos Bold"/>
                    <a:sym typeface="Aptos Bold"/>
                  </a:rPr>
                  <a:t> </a:t>
                </a:r>
                <a:r>
                  <a:rPr lang="en-US" sz="2150" spc="-108">
                    <a:solidFill>
                      <a:srgbClr val="FBFAF4"/>
                    </a:solidFill>
                    <a:latin typeface="+mj-lt"/>
                    <a:ea typeface="Aptos Bold"/>
                    <a:cs typeface="Aptos Bold"/>
                    <a:sym typeface="Aptos Bold"/>
                  </a:rPr>
                  <a:t>Bronze</a:t>
                </a:r>
                <a:r>
                  <a:rPr kumimoji="0" lang="en-US" sz="2150" i="0" u="none" strike="noStrike" kern="1200" cap="none" spc="-108" normalizeH="0" baseline="0" noProof="0">
                    <a:ln>
                      <a:noFill/>
                    </a:ln>
                    <a:solidFill>
                      <a:srgbClr val="FBFAF4"/>
                    </a:solidFill>
                    <a:effectLst/>
                    <a:uLnTx/>
                    <a:uFillTx/>
                    <a:latin typeface="+mj-lt"/>
                    <a:ea typeface="Aptos Bold"/>
                    <a:cs typeface="Aptos Bold"/>
                    <a:sym typeface="Aptos Bold"/>
                  </a:rPr>
                  <a:t> </a:t>
                </a:r>
                <a:r>
                  <a:rPr lang="en-US" sz="2150" spc="-108">
                    <a:solidFill>
                      <a:srgbClr val="FBFAF4"/>
                    </a:solidFill>
                    <a:ea typeface="+mn-lt"/>
                    <a:cs typeface="+mn-lt"/>
                    <a:sym typeface="Aptos Bold"/>
                  </a:rPr>
                  <a:t>–</a:t>
                </a:r>
                <a:r>
                  <a:rPr lang="en-US" sz="2150" spc="-108">
                    <a:solidFill>
                      <a:srgbClr val="FBFAF4"/>
                    </a:solidFill>
                    <a:latin typeface="+mj-lt"/>
                    <a:ea typeface="Aptos Bold"/>
                    <a:cs typeface="Aptos Bold"/>
                    <a:sym typeface="Aptos Bold"/>
                  </a:rPr>
                  <a:t> </a:t>
                </a:r>
                <a:r>
                  <a:rPr lang="en-US" sz="2000" spc="-108">
                    <a:solidFill>
                      <a:srgbClr val="FBFAF4"/>
                    </a:solidFill>
                    <a:latin typeface="+mj-lt"/>
                    <a:ea typeface="Aptos Bold"/>
                    <a:cs typeface="Aptos Bold"/>
                    <a:sym typeface="Aptos Bold"/>
                  </a:rPr>
                  <a:t>£6,000/£8,000</a:t>
                </a:r>
                <a:endParaRPr kumimoji="0" lang="en-US" sz="2000" i="0" u="none" strike="noStrike" kern="1200" cap="none" spc="-108" normalizeH="0" baseline="0" noProof="0">
                  <a:ln>
                    <a:noFill/>
                  </a:ln>
                  <a:solidFill>
                    <a:srgbClr val="FBFAF4"/>
                  </a:solidFill>
                  <a:effectLst/>
                  <a:uLnTx/>
                  <a:uFillTx/>
                  <a:latin typeface="+mj-lt"/>
                  <a:ea typeface="Aptos Bold"/>
                  <a:cs typeface="Aptos Bold"/>
                  <a:sym typeface="Aptos Bold"/>
                </a:endParaRPr>
              </a:p>
            </p:txBody>
          </p:sp>
        </p:grpSp>
        <p:sp>
          <p:nvSpPr>
            <p:cNvPr id="86" name="TextBox 13">
              <a:extLst>
                <a:ext uri="{FF2B5EF4-FFF2-40B4-BE49-F238E27FC236}">
                  <a16:creationId xmlns:a16="http://schemas.microsoft.com/office/drawing/2014/main" id="{2D71DF63-2813-0DDA-A2FB-011D73B818F5}"/>
                </a:ext>
              </a:extLst>
            </p:cNvPr>
            <p:cNvSpPr txBox="1"/>
            <p:nvPr/>
          </p:nvSpPr>
          <p:spPr>
            <a:xfrm>
              <a:off x="6897109" y="1778434"/>
              <a:ext cx="2864166" cy="5231934"/>
            </a:xfrm>
            <a:prstGeom prst="rect">
              <a:avLst/>
            </a:prstGeom>
          </p:spPr>
          <p:txBody>
            <a:bodyPr lIns="50800" tIns="50800" rIns="50800" bIns="50800" rtlCol="0" anchor="t"/>
            <a:lstStyle/>
            <a:p>
              <a:pPr marL="0" marR="0" lvl="0" indent="0" algn="ctr" defTabSz="914400" rtl="0" eaLnBrk="1" fontAlgn="auto" latinLnBrk="0" hangingPunct="1">
                <a:lnSpc>
                  <a:spcPts val="3653"/>
                </a:lnSpc>
                <a:spcBef>
                  <a:spcPts val="0"/>
                </a:spcBef>
                <a:spcAft>
                  <a:spcPts val="0"/>
                </a:spcAft>
                <a:buClrTx/>
                <a:buSzTx/>
                <a:buFontTx/>
                <a:buNone/>
                <a:tabLst/>
                <a:defRPr/>
              </a:pPr>
              <a:endParaRPr kumimoji="0" lang="en-US" sz="1450" b="0" i="0" u="none" strike="noStrike" kern="1200" cap="none" spc="-18" normalizeH="0" baseline="0" noProof="0">
                <a:ln>
                  <a:noFill/>
                </a:ln>
                <a:solidFill>
                  <a:srgbClr val="4A4A49"/>
                </a:solidFill>
                <a:effectLst/>
                <a:uLnTx/>
                <a:uFillTx/>
                <a:latin typeface="Aptos"/>
                <a:ea typeface="Aptos"/>
                <a:cs typeface="Aptos"/>
                <a:sym typeface="Aptos"/>
              </a:endParaRPr>
            </a:p>
          </p:txBody>
        </p:sp>
      </p:grpSp>
      <p:grpSp>
        <p:nvGrpSpPr>
          <p:cNvPr id="2" name="Group 1">
            <a:extLst>
              <a:ext uri="{FF2B5EF4-FFF2-40B4-BE49-F238E27FC236}">
                <a16:creationId xmlns:a16="http://schemas.microsoft.com/office/drawing/2014/main" id="{A78C35B2-D4B1-F9ED-4573-CE56F8BFCE81}"/>
              </a:ext>
            </a:extLst>
          </p:cNvPr>
          <p:cNvGrpSpPr/>
          <p:nvPr/>
        </p:nvGrpSpPr>
        <p:grpSpPr>
          <a:xfrm>
            <a:off x="644041" y="2803515"/>
            <a:ext cx="11274672" cy="5792333"/>
            <a:chOff x="3772479" y="1227722"/>
            <a:chExt cx="3212716" cy="5792333"/>
          </a:xfrm>
        </p:grpSpPr>
        <p:sp>
          <p:nvSpPr>
            <p:cNvPr id="92" name="TextBox 19">
              <a:extLst>
                <a:ext uri="{FF2B5EF4-FFF2-40B4-BE49-F238E27FC236}">
                  <a16:creationId xmlns:a16="http://schemas.microsoft.com/office/drawing/2014/main" id="{AA538D73-A3DF-54D3-820C-5599B4475015}"/>
                </a:ext>
              </a:extLst>
            </p:cNvPr>
            <p:cNvSpPr txBox="1"/>
            <p:nvPr/>
          </p:nvSpPr>
          <p:spPr>
            <a:xfrm>
              <a:off x="3805126" y="1712231"/>
              <a:ext cx="3040110" cy="5307824"/>
            </a:xfrm>
            <a:prstGeom prst="rect">
              <a:avLst/>
            </a:prstGeom>
          </p:spPr>
          <p:txBody>
            <a:bodyPr lIns="50800" tIns="50800" rIns="50800" bIns="50800" rtlCol="0" anchor="t"/>
            <a:lstStyle/>
            <a:p>
              <a:pPr marL="0" marR="0" lvl="0" indent="0" algn="ctr" defTabSz="914400" rtl="0" eaLnBrk="1" fontAlgn="auto" latinLnBrk="0" hangingPunct="1">
                <a:lnSpc>
                  <a:spcPts val="3653"/>
                </a:lnSpc>
                <a:spcBef>
                  <a:spcPts val="0"/>
                </a:spcBef>
                <a:spcAft>
                  <a:spcPts val="0"/>
                </a:spcAft>
                <a:buClrTx/>
                <a:buSzTx/>
                <a:buFontTx/>
                <a:buNone/>
                <a:tabLst/>
                <a:defRPr/>
              </a:pPr>
              <a:endParaRPr lang="en-US" sz="1450" b="0" i="0" u="none" strike="noStrike" kern="1200" cap="none" spc="-18" normalizeH="0" baseline="0" noProof="0">
                <a:ln>
                  <a:noFill/>
                </a:ln>
                <a:solidFill>
                  <a:srgbClr val="4A4A49"/>
                </a:solidFill>
                <a:effectLst/>
                <a:uLnTx/>
                <a:uFillTx/>
                <a:latin typeface="Aptos"/>
                <a:ea typeface="Aptos"/>
                <a:cs typeface="Aptos"/>
              </a:endParaRPr>
            </a:p>
          </p:txBody>
        </p:sp>
        <p:grpSp>
          <p:nvGrpSpPr>
            <p:cNvPr id="93" name="Group 20">
              <a:extLst>
                <a:ext uri="{FF2B5EF4-FFF2-40B4-BE49-F238E27FC236}">
                  <a16:creationId xmlns:a16="http://schemas.microsoft.com/office/drawing/2014/main" id="{8B1CDCC9-4222-36BB-E86B-96355F11AD34}"/>
                </a:ext>
              </a:extLst>
            </p:cNvPr>
            <p:cNvGrpSpPr/>
            <p:nvPr/>
          </p:nvGrpSpPr>
          <p:grpSpPr>
            <a:xfrm>
              <a:off x="3772479" y="1227722"/>
              <a:ext cx="3049928" cy="756828"/>
              <a:chOff x="41398" y="180040"/>
              <a:chExt cx="4066570" cy="1037680"/>
            </a:xfrm>
          </p:grpSpPr>
          <p:sp>
            <p:nvSpPr>
              <p:cNvPr id="94" name="Freeform 21">
                <a:extLst>
                  <a:ext uri="{FF2B5EF4-FFF2-40B4-BE49-F238E27FC236}">
                    <a16:creationId xmlns:a16="http://schemas.microsoft.com/office/drawing/2014/main" id="{DB3596C9-1DBB-70A7-5C81-15655CFC85DE}"/>
                  </a:ext>
                </a:extLst>
              </p:cNvPr>
              <p:cNvSpPr/>
              <p:nvPr/>
            </p:nvSpPr>
            <p:spPr>
              <a:xfrm>
                <a:off x="41398" y="202627"/>
                <a:ext cx="3753992" cy="552766"/>
              </a:xfrm>
              <a:custGeom>
                <a:avLst/>
                <a:gdLst/>
                <a:ahLst/>
                <a:cxnLst/>
                <a:rect l="l" t="t" r="r" b="b"/>
                <a:pathLst>
                  <a:path w="4090924" h="1037717">
                    <a:moveTo>
                      <a:pt x="0" y="0"/>
                    </a:moveTo>
                    <a:lnTo>
                      <a:pt x="4090924" y="0"/>
                    </a:lnTo>
                    <a:lnTo>
                      <a:pt x="4090924" y="1037717"/>
                    </a:lnTo>
                    <a:lnTo>
                      <a:pt x="0" y="1037717"/>
                    </a:lnTo>
                    <a:close/>
                  </a:path>
                </a:pathLst>
              </a:custGeom>
              <a:solidFill>
                <a:srgbClr val="1344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TextBox 22">
                <a:extLst>
                  <a:ext uri="{FF2B5EF4-FFF2-40B4-BE49-F238E27FC236}">
                    <a16:creationId xmlns:a16="http://schemas.microsoft.com/office/drawing/2014/main" id="{E4A6BCAE-00CC-8CB2-4AC7-243CE43882D0}"/>
                  </a:ext>
                </a:extLst>
              </p:cNvPr>
              <p:cNvSpPr txBox="1"/>
              <p:nvPr/>
            </p:nvSpPr>
            <p:spPr>
              <a:xfrm>
                <a:off x="67243" y="180040"/>
                <a:ext cx="4040725" cy="1037680"/>
              </a:xfrm>
              <a:prstGeom prst="rect">
                <a:avLst/>
              </a:prstGeom>
            </p:spPr>
            <p:txBody>
              <a:bodyPr lIns="50800" tIns="50800" rIns="50800" bIns="50800" rtlCol="0" anchor="t"/>
              <a:lstStyle/>
              <a:p>
                <a:pPr>
                  <a:lnSpc>
                    <a:spcPts val="2610"/>
                  </a:lnSpc>
                  <a:defRPr/>
                </a:pPr>
                <a:r>
                  <a:rPr lang="en-US" sz="2150" spc="-18">
                    <a:solidFill>
                      <a:srgbClr val="FBFAF4"/>
                    </a:solidFill>
                    <a:latin typeface="+mj-lt"/>
                    <a:ea typeface="Aptos Bold"/>
                    <a:cs typeface="Aptos Bold"/>
                    <a:sym typeface="Aptos Bold"/>
                  </a:rPr>
                  <a:t> Silver </a:t>
                </a:r>
                <a:r>
                  <a:rPr lang="en-US" sz="2150" spc="-18">
                    <a:solidFill>
                      <a:srgbClr val="FBFAF4"/>
                    </a:solidFill>
                    <a:ea typeface="+mn-lt"/>
                    <a:cs typeface="+mn-lt"/>
                    <a:sym typeface="Aptos Bold"/>
                  </a:rPr>
                  <a:t>–</a:t>
                </a:r>
                <a:r>
                  <a:rPr lang="en-US" sz="2150" spc="-18">
                    <a:solidFill>
                      <a:srgbClr val="FBFAF4"/>
                    </a:solidFill>
                    <a:latin typeface="+mj-lt"/>
                    <a:ea typeface="Aptos Bold"/>
                    <a:cs typeface="Aptos Bold"/>
                    <a:sym typeface="Aptos Bold"/>
                  </a:rPr>
                  <a:t> </a:t>
                </a:r>
                <a:r>
                  <a:rPr kumimoji="0" lang="en-US" sz="2000" i="0" u="none" strike="noStrike" kern="1200" cap="none" spc="-18" normalizeH="0" baseline="0" noProof="0">
                    <a:ln>
                      <a:noFill/>
                    </a:ln>
                    <a:solidFill>
                      <a:srgbClr val="FBFAF4"/>
                    </a:solidFill>
                    <a:effectLst/>
                    <a:uLnTx/>
                    <a:uFillTx/>
                    <a:latin typeface="+mj-lt"/>
                    <a:ea typeface="Aptos Bold"/>
                    <a:cs typeface="Aptos Bold"/>
                    <a:sym typeface="Aptos Bold"/>
                  </a:rPr>
                  <a:t>£10,000</a:t>
                </a:r>
                <a:r>
                  <a:rPr lang="en-US" sz="2000" spc="-18">
                    <a:solidFill>
                      <a:srgbClr val="FBFAF4"/>
                    </a:solidFill>
                    <a:latin typeface="+mj-lt"/>
                    <a:ea typeface="Aptos Bold"/>
                    <a:cs typeface="Aptos Bold"/>
                    <a:sym typeface="Aptos Bold"/>
                  </a:rPr>
                  <a:t>/£12,000</a:t>
                </a:r>
                <a:endParaRPr kumimoji="0" lang="en-US" sz="2000" i="0" u="none" strike="noStrike" kern="1200" cap="none" spc="-18" normalizeH="0" baseline="0" noProof="0">
                  <a:ln>
                    <a:noFill/>
                  </a:ln>
                  <a:solidFill>
                    <a:srgbClr val="FBFAF4"/>
                  </a:solidFill>
                  <a:effectLst/>
                  <a:uLnTx/>
                  <a:uFillTx/>
                  <a:latin typeface="+mj-lt"/>
                  <a:ea typeface="Aptos Bold"/>
                  <a:cs typeface="Aptos Bold"/>
                  <a:sym typeface="Aptos Bold"/>
                </a:endParaRPr>
              </a:p>
            </p:txBody>
          </p:sp>
        </p:grpSp>
        <p:sp>
          <p:nvSpPr>
            <p:cNvPr id="115" name="TextBox 114">
              <a:extLst>
                <a:ext uri="{FF2B5EF4-FFF2-40B4-BE49-F238E27FC236}">
                  <a16:creationId xmlns:a16="http://schemas.microsoft.com/office/drawing/2014/main" id="{65B661F0-12F5-4DC4-6E4F-8A0187EE9999}"/>
                </a:ext>
              </a:extLst>
            </p:cNvPr>
            <p:cNvSpPr txBox="1"/>
            <p:nvPr/>
          </p:nvSpPr>
          <p:spPr>
            <a:xfrm>
              <a:off x="3779033" y="1759297"/>
              <a:ext cx="3206162" cy="307777"/>
            </a:xfrm>
            <a:prstGeom prst="rect">
              <a:avLst/>
            </a:prstGeom>
            <a:noFill/>
          </p:spPr>
          <p:txBody>
            <a:bodyPr wrap="square">
              <a:spAutoFit/>
            </a:bodyPr>
            <a:lstStyle/>
            <a:p>
              <a:pPr marL="171450" indent="-171450" algn="l" fontAlgn="t">
                <a:buFont typeface="Arial" panose="020B0604020202020204" pitchFamily="34" charset="0"/>
                <a:buChar char="•"/>
              </a:pPr>
              <a:endParaRPr lang="en-US" sz="1400" b="0" i="0" u="none" strike="noStrike">
                <a:solidFill>
                  <a:schemeClr val="tx1"/>
                </a:solidFill>
                <a:effectLst/>
                <a:latin typeface="Aptos"/>
              </a:endParaRPr>
            </a:p>
          </p:txBody>
        </p:sp>
      </p:grpSp>
      <p:sp>
        <p:nvSpPr>
          <p:cNvPr id="117" name="TextBox 116">
            <a:extLst>
              <a:ext uri="{FF2B5EF4-FFF2-40B4-BE49-F238E27FC236}">
                <a16:creationId xmlns:a16="http://schemas.microsoft.com/office/drawing/2014/main" id="{EA671BD1-42B6-08E1-402B-1688CD0B89CF}"/>
              </a:ext>
            </a:extLst>
          </p:cNvPr>
          <p:cNvSpPr txBox="1"/>
          <p:nvPr/>
        </p:nvSpPr>
        <p:spPr>
          <a:xfrm>
            <a:off x="666781" y="1205204"/>
            <a:ext cx="10831608" cy="1600438"/>
          </a:xfrm>
          <a:prstGeom prst="rect">
            <a:avLst/>
          </a:prstGeom>
          <a:noFill/>
        </p:spPr>
        <p:txBody>
          <a:bodyPr wrap="square" lIns="91440" tIns="45720" rIns="91440" bIns="45720" anchor="t">
            <a:spAutoFit/>
          </a:bodyPr>
          <a:lstStyle/>
          <a:p>
            <a:pPr marL="171450" marR="0" lvl="0" indent="-171450" algn="l" rtl="0" eaLnBrk="1" fontAlgn="t" latinLnBrk="0" hangingPunct="1">
              <a:lnSpc>
                <a:spcPct val="100000"/>
              </a:lnSpc>
              <a:spcBef>
                <a:spcPts val="0"/>
              </a:spcBef>
              <a:spcAft>
                <a:spcPts val="0"/>
              </a:spcAft>
              <a:buClrTx/>
              <a:buSzTx/>
              <a:buFont typeface="Arial" panose="020B0604020202020204" pitchFamily="34" charset="0"/>
              <a:buChar char="•"/>
            </a:pPr>
            <a:r>
              <a:rPr lang="en-US" sz="1400" b="0" u="none" strike="noStrike">
                <a:effectLst/>
              </a:rPr>
              <a:t>Opportunity to input into the agenda and explore ways to </a:t>
            </a:r>
            <a:r>
              <a:rPr lang="en-GB" sz="1400" b="0" u="none" strike="noStrike" noProof="0">
                <a:effectLst/>
              </a:rPr>
              <a:t>maximise</a:t>
            </a:r>
            <a:r>
              <a:rPr lang="en-US" sz="1400" b="0" u="none" strike="noStrike">
                <a:effectLst/>
              </a:rPr>
              <a:t> profile</a:t>
            </a:r>
            <a:endParaRPr lang="en-US" sz="1400" i="0"/>
          </a:p>
          <a:p>
            <a:pPr marL="171450" marR="0" lvl="0" indent="-171450" algn="l" rtl="0" eaLnBrk="1" fontAlgn="t" latinLnBrk="0" hangingPunct="1">
              <a:lnSpc>
                <a:spcPct val="100000"/>
              </a:lnSpc>
              <a:spcBef>
                <a:spcPts val="0"/>
              </a:spcBef>
              <a:spcAft>
                <a:spcPts val="0"/>
              </a:spcAft>
              <a:buClrTx/>
              <a:buSzTx/>
              <a:buFont typeface="Arial" panose="020B0604020202020204" pitchFamily="34" charset="0"/>
              <a:buChar char="•"/>
            </a:pPr>
            <a:r>
              <a:rPr lang="en-US" sz="1400" u="none" strike="noStrike">
                <a:effectLst/>
              </a:rPr>
              <a:t>Company highlighted as a sponsor on all event presentations used in the conference</a:t>
            </a:r>
            <a:endParaRPr lang="en-US" sz="1400" b="0" i="0"/>
          </a:p>
          <a:p>
            <a:pPr marL="171450" marR="0" lvl="0" indent="-171450" algn="l" rtl="0" eaLnBrk="1" fontAlgn="t" latinLnBrk="0" hangingPunct="1">
              <a:lnSpc>
                <a:spcPct val="100000"/>
              </a:lnSpc>
              <a:spcBef>
                <a:spcPts val="0"/>
              </a:spcBef>
              <a:spcAft>
                <a:spcPts val="0"/>
              </a:spcAft>
              <a:buClrTx/>
              <a:buSzTx/>
              <a:buFont typeface="Arial" panose="020B0604020202020204" pitchFamily="34" charset="0"/>
              <a:buChar char="•"/>
            </a:pPr>
            <a:r>
              <a:rPr lang="en-US" sz="1400" u="none" strike="noStrike">
                <a:effectLst/>
              </a:rPr>
              <a:t>Company listed as a sponsor on the event website, </a:t>
            </a:r>
            <a:r>
              <a:rPr lang="en-GB" sz="1400" u="none" strike="noStrike" noProof="0">
                <a:effectLst/>
              </a:rPr>
              <a:t>including</a:t>
            </a:r>
            <a:r>
              <a:rPr lang="en-US" sz="1400" u="none" strike="noStrike">
                <a:effectLst/>
              </a:rPr>
              <a:t> </a:t>
            </a:r>
            <a:r>
              <a:rPr lang="en-US" sz="1400" u="none" strike="noStrike" err="1">
                <a:effectLst/>
              </a:rPr>
              <a:t>organisation</a:t>
            </a:r>
            <a:r>
              <a:rPr lang="en-US" sz="1400" u="none" strike="noStrike">
                <a:effectLst/>
              </a:rPr>
              <a:t> profile and a direct link to a chosen webpage</a:t>
            </a:r>
            <a:endParaRPr lang="en-US" sz="1400" b="0" i="0"/>
          </a:p>
          <a:p>
            <a:pPr marL="171450" marR="0" lvl="0" indent="-171450" algn="l" rtl="0" eaLnBrk="1" fontAlgn="t" latinLnBrk="0" hangingPunct="1">
              <a:lnSpc>
                <a:spcPct val="100000"/>
              </a:lnSpc>
              <a:spcBef>
                <a:spcPts val="0"/>
              </a:spcBef>
              <a:spcAft>
                <a:spcPts val="0"/>
              </a:spcAft>
              <a:buClrTx/>
              <a:buSzTx/>
              <a:buFont typeface="Arial" panose="020B0604020202020204" pitchFamily="34" charset="0"/>
              <a:buChar char="•"/>
            </a:pPr>
            <a:r>
              <a:rPr lang="en-US" sz="1400" u="none" strike="noStrike">
                <a:effectLst/>
              </a:rPr>
              <a:t>Three delegate passes for the in-person conference</a:t>
            </a:r>
            <a:endParaRPr lang="en-US" sz="1400" b="0" i="0"/>
          </a:p>
          <a:p>
            <a:pPr marL="171450" indent="-171450" fontAlgn="t">
              <a:buFont typeface="Arial" panose="020B0604020202020204" pitchFamily="34" charset="0"/>
              <a:buChar char="•"/>
            </a:pPr>
            <a:r>
              <a:rPr lang="en-US" sz="1400" u="none" strike="noStrike">
                <a:effectLst/>
              </a:rPr>
              <a:t>Enhanced branding during the in-person conference</a:t>
            </a:r>
          </a:p>
          <a:p>
            <a:pPr marL="171450" indent="-171450" fontAlgn="t">
              <a:buFont typeface="Arial" panose="020B0604020202020204" pitchFamily="34" charset="0"/>
              <a:buChar char="•"/>
            </a:pPr>
            <a:r>
              <a:rPr lang="en-US" sz="1400" u="none" strike="noStrike">
                <a:effectLst/>
              </a:rPr>
              <a:t>Increased prominence on all event promotion, market material and content</a:t>
            </a:r>
            <a:endParaRPr lang="en-US" sz="1400" b="0" i="0"/>
          </a:p>
          <a:p>
            <a:pPr marL="171450" indent="-171450" fontAlgn="t">
              <a:buFont typeface="Arial" panose="020B0604020202020204" pitchFamily="34" charset="0"/>
              <a:buChar char="•"/>
            </a:pPr>
            <a:r>
              <a:rPr lang="en-US" sz="1400" b="0" u="none" strike="noStrike">
                <a:effectLst/>
              </a:rPr>
              <a:t>Exhibition space (3m x 2m and 1m pop-ups).</a:t>
            </a:r>
            <a:endParaRPr lang="en-US" sz="1400" b="0" i="0" u="none" strike="noStrike">
              <a:effectLst/>
            </a:endParaRPr>
          </a:p>
        </p:txBody>
      </p:sp>
      <p:sp>
        <p:nvSpPr>
          <p:cNvPr id="123" name="TextBox 122">
            <a:extLst>
              <a:ext uri="{FF2B5EF4-FFF2-40B4-BE49-F238E27FC236}">
                <a16:creationId xmlns:a16="http://schemas.microsoft.com/office/drawing/2014/main" id="{58CF04F6-D443-DA78-97E3-1C27661792EC}"/>
              </a:ext>
            </a:extLst>
          </p:cNvPr>
          <p:cNvSpPr txBox="1"/>
          <p:nvPr/>
        </p:nvSpPr>
        <p:spPr>
          <a:xfrm>
            <a:off x="613565" y="124735"/>
            <a:ext cx="9012216" cy="523220"/>
          </a:xfrm>
          <a:prstGeom prst="rect">
            <a:avLst/>
          </a:prstGeom>
          <a:noFill/>
        </p:spPr>
        <p:txBody>
          <a:bodyPr wrap="square">
            <a:spAutoFit/>
          </a:bodyPr>
          <a:lstStyle/>
          <a:p>
            <a:r>
              <a:rPr kumimoji="0" lang="en-GB" sz="2800" i="0" u="none" strike="noStrike" kern="1200" cap="none" spc="0" normalizeH="0" baseline="0" noProof="0">
                <a:ln>
                  <a:noFill/>
                </a:ln>
                <a:solidFill>
                  <a:srgbClr val="134448"/>
                </a:solidFill>
                <a:effectLst/>
                <a:uLnTx/>
                <a:uFillTx/>
                <a:latin typeface="+mj-lt"/>
                <a:ea typeface="+mj-ea"/>
                <a:cs typeface="+mj-cs"/>
              </a:rPr>
              <a:t>Sponsorship opportunities</a:t>
            </a:r>
            <a:r>
              <a:rPr lang="en-GB" sz="2400">
                <a:solidFill>
                  <a:srgbClr val="134448"/>
                </a:solidFill>
                <a:latin typeface="+mj-lt"/>
                <a:ea typeface="+mj-ea"/>
                <a:cs typeface="+mj-cs"/>
              </a:rPr>
              <a:t> </a:t>
            </a:r>
            <a:r>
              <a:rPr kumimoji="0" lang="en-GB" i="0" u="none" strike="noStrike" kern="1200" cap="none" spc="0" normalizeH="0" baseline="0" noProof="0">
                <a:ln>
                  <a:noFill/>
                </a:ln>
                <a:solidFill>
                  <a:srgbClr val="F0F3F3">
                    <a:lumMod val="50000"/>
                  </a:srgbClr>
                </a:solidFill>
                <a:effectLst/>
                <a:uLnTx/>
                <a:uFillTx/>
                <a:latin typeface="Aptos"/>
                <a:ea typeface="+mj-ea"/>
                <a:cs typeface="+mj-cs"/>
              </a:rPr>
              <a:t>(Member/non-member price +</a:t>
            </a:r>
            <a:r>
              <a:rPr lang="en-GB">
                <a:solidFill>
                  <a:srgbClr val="F0F3F3">
                    <a:lumMod val="50000"/>
                  </a:srgbClr>
                </a:solidFill>
                <a:latin typeface="Aptos"/>
                <a:ea typeface="+mj-ea"/>
                <a:cs typeface="+mj-cs"/>
              </a:rPr>
              <a:t>VAT</a:t>
            </a:r>
            <a:r>
              <a:rPr kumimoji="0" lang="en-GB" i="0" u="none" strike="noStrike" kern="1200" cap="none" spc="0" normalizeH="0" baseline="0" noProof="0">
                <a:ln>
                  <a:noFill/>
                </a:ln>
                <a:solidFill>
                  <a:srgbClr val="F0F3F3">
                    <a:lumMod val="50000"/>
                  </a:srgbClr>
                </a:solidFill>
                <a:effectLst/>
                <a:uLnTx/>
                <a:uFillTx/>
                <a:latin typeface="Aptos"/>
                <a:ea typeface="+mj-ea"/>
                <a:cs typeface="+mj-cs"/>
              </a:rPr>
              <a:t>)</a:t>
            </a:r>
            <a:r>
              <a:rPr kumimoji="0" lang="en-GB" i="0" u="none" strike="noStrike" kern="1200" cap="none" spc="0" normalizeH="0" baseline="0" noProof="0">
                <a:ln>
                  <a:noFill/>
                </a:ln>
                <a:solidFill>
                  <a:srgbClr val="134448"/>
                </a:solidFill>
                <a:effectLst/>
                <a:uLnTx/>
                <a:uFillTx/>
                <a:latin typeface="Aptos"/>
                <a:ea typeface="+mj-ea"/>
                <a:cs typeface="+mj-cs"/>
              </a:rPr>
              <a:t> </a:t>
            </a:r>
            <a:endParaRPr lang="en-GB" sz="1600"/>
          </a:p>
        </p:txBody>
      </p:sp>
      <p:sp>
        <p:nvSpPr>
          <p:cNvPr id="6" name="TextBox 5">
            <a:extLst>
              <a:ext uri="{FF2B5EF4-FFF2-40B4-BE49-F238E27FC236}">
                <a16:creationId xmlns:a16="http://schemas.microsoft.com/office/drawing/2014/main" id="{9CFF8F04-3DA1-4716-2E79-06A233C9DF23}"/>
              </a:ext>
            </a:extLst>
          </p:cNvPr>
          <p:cNvSpPr txBox="1"/>
          <p:nvPr/>
        </p:nvSpPr>
        <p:spPr>
          <a:xfrm>
            <a:off x="696894" y="3209387"/>
            <a:ext cx="10813976" cy="1815882"/>
          </a:xfrm>
          <a:prstGeom prst="rect">
            <a:avLst/>
          </a:prstGeom>
          <a:noFill/>
        </p:spPr>
        <p:txBody>
          <a:bodyPr wrap="square" lIns="91440" tIns="45720" rIns="91440" bIns="45720" anchor="t">
            <a:spAutoFit/>
          </a:bodyPr>
          <a:lstStyle/>
          <a:p>
            <a:pPr marL="171450" indent="-171450" fontAlgn="t">
              <a:buFont typeface="Arial" panose="020B0604020202020204" pitchFamily="34" charset="0"/>
              <a:buChar char="•"/>
            </a:pPr>
            <a:r>
              <a:rPr lang="en-US" sz="1400"/>
              <a:t>Enhanced branding during the in-person conference</a:t>
            </a:r>
          </a:p>
          <a:p>
            <a:pPr marL="171450" indent="-171450" fontAlgn="t">
              <a:buFont typeface="Arial" panose="020B0604020202020204" pitchFamily="34" charset="0"/>
              <a:buChar char="•"/>
            </a:pPr>
            <a:r>
              <a:rPr lang="en-US" sz="1400"/>
              <a:t>Company highlighted as a sponsor on all event presentations used at the conference</a:t>
            </a:r>
          </a:p>
          <a:p>
            <a:pPr marL="171450" indent="-171450" fontAlgn="t">
              <a:buFont typeface="Arial" panose="020B0604020202020204" pitchFamily="34" charset="0"/>
              <a:buChar char="•"/>
            </a:pPr>
            <a:r>
              <a:rPr lang="en-US" sz="1400"/>
              <a:t>Company listed as a sponsor on the event website, including </a:t>
            </a:r>
            <a:r>
              <a:rPr lang="en-US" sz="1400" err="1"/>
              <a:t>organisation</a:t>
            </a:r>
            <a:r>
              <a:rPr lang="en-US" sz="1400"/>
              <a:t> profile and a direct link to a chosen webpage</a:t>
            </a:r>
          </a:p>
          <a:p>
            <a:pPr marL="171450" indent="-171450" fontAlgn="t">
              <a:buFont typeface="Arial" panose="020B0604020202020204" pitchFamily="34" charset="0"/>
              <a:buChar char="•"/>
            </a:pPr>
            <a:r>
              <a:rPr lang="en-US" sz="1400"/>
              <a:t>Three delegate passes for the in-person conference</a:t>
            </a:r>
          </a:p>
          <a:p>
            <a:pPr marL="171450" indent="-171450" fontAlgn="t">
              <a:buFont typeface="Arial" panose="020B0604020202020204" pitchFamily="34" charset="0"/>
              <a:buChar char="•"/>
            </a:pPr>
            <a:r>
              <a:rPr lang="en-US" sz="1400"/>
              <a:t>Listed as a sponsor on all key marketing material ahead of the event</a:t>
            </a:r>
          </a:p>
          <a:p>
            <a:pPr marL="171450" indent="-171450" fontAlgn="t">
              <a:buFont typeface="Arial" panose="020B0604020202020204" pitchFamily="34" charset="0"/>
              <a:buChar char="•"/>
            </a:pPr>
            <a:r>
              <a:rPr lang="en-US" sz="1400"/>
              <a:t>Opportunity to explore session sponsorship (i.e. fireside chat)</a:t>
            </a:r>
          </a:p>
          <a:p>
            <a:pPr marL="171450" indent="-171450" fontAlgn="t">
              <a:buFont typeface="Arial" panose="020B0604020202020204" pitchFamily="34" charset="0"/>
              <a:buChar char="•"/>
            </a:pPr>
            <a:r>
              <a:rPr lang="en-US" sz="1400"/>
              <a:t>Space for a 1m pop-up banner.</a:t>
            </a:r>
          </a:p>
          <a:p>
            <a:pPr fontAlgn="t"/>
            <a:r>
              <a:rPr lang="en-US" sz="1400" i="1"/>
              <a:t>*upgrade to include 3mx2m exhibition space +£2,000</a:t>
            </a:r>
          </a:p>
        </p:txBody>
      </p:sp>
      <p:sp>
        <p:nvSpPr>
          <p:cNvPr id="8" name="TextBox 7">
            <a:extLst>
              <a:ext uri="{FF2B5EF4-FFF2-40B4-BE49-F238E27FC236}">
                <a16:creationId xmlns:a16="http://schemas.microsoft.com/office/drawing/2014/main" id="{80DD9AF4-1541-5D9F-F726-A91ACE7AB555}"/>
              </a:ext>
            </a:extLst>
          </p:cNvPr>
          <p:cNvSpPr txBox="1"/>
          <p:nvPr/>
        </p:nvSpPr>
        <p:spPr>
          <a:xfrm>
            <a:off x="667041" y="5407387"/>
            <a:ext cx="10866529" cy="1384995"/>
          </a:xfrm>
          <a:prstGeom prst="rect">
            <a:avLst/>
          </a:prstGeom>
          <a:noFill/>
        </p:spPr>
        <p:txBody>
          <a:bodyPr wrap="square" lIns="91440" tIns="45720" rIns="91440" bIns="45720" anchor="t">
            <a:spAutoFit/>
          </a:bodyPr>
          <a:lstStyle/>
          <a:p>
            <a:pPr marL="171450" indent="-171450" fontAlgn="t">
              <a:buFont typeface="Arial" panose="020B0604020202020204" pitchFamily="34" charset="0"/>
              <a:buChar char="•"/>
            </a:pPr>
            <a:r>
              <a:rPr lang="en-US" sz="1400"/>
              <a:t>Company listed as a sponsor on the event website, including </a:t>
            </a:r>
            <a:r>
              <a:rPr lang="en-US" sz="1400" err="1"/>
              <a:t>organisation</a:t>
            </a:r>
            <a:r>
              <a:rPr lang="en-US" sz="1400"/>
              <a:t> profile and a direct link to a chosen webpage</a:t>
            </a:r>
          </a:p>
          <a:p>
            <a:pPr marL="171450" indent="-171450" fontAlgn="t">
              <a:buFont typeface="Arial" panose="020B0604020202020204" pitchFamily="34" charset="0"/>
              <a:buChar char="•"/>
            </a:pPr>
            <a:r>
              <a:rPr lang="en-US" sz="1400"/>
              <a:t>Company highlighted as a sponsor on all event presentations used in the conference.</a:t>
            </a:r>
          </a:p>
          <a:p>
            <a:pPr marL="171450" indent="-171450" fontAlgn="t">
              <a:buFont typeface="Arial" panose="020B0604020202020204" pitchFamily="34" charset="0"/>
              <a:buChar char="•"/>
            </a:pPr>
            <a:r>
              <a:rPr lang="en-US" sz="1400"/>
              <a:t>Listed as a sponsor on all the key marketing material ahead of the event</a:t>
            </a:r>
          </a:p>
          <a:p>
            <a:pPr marL="171450" indent="-171450" fontAlgn="t">
              <a:buFont typeface="Arial" panose="020B0604020202020204" pitchFamily="34" charset="0"/>
              <a:buChar char="•"/>
            </a:pPr>
            <a:r>
              <a:rPr lang="en-US" sz="1400"/>
              <a:t>Two delegate passes for the in-person conference</a:t>
            </a:r>
          </a:p>
          <a:p>
            <a:pPr marL="171450" indent="-171450" fontAlgn="t">
              <a:buFont typeface="Arial" panose="020B0604020202020204" pitchFamily="34" charset="0"/>
              <a:buChar char="•"/>
            </a:pPr>
            <a:r>
              <a:rPr lang="en-US" sz="1400"/>
              <a:t>Space for a 1m pop-up banner.</a:t>
            </a:r>
          </a:p>
          <a:p>
            <a:pPr fontAlgn="t"/>
            <a:r>
              <a:rPr lang="en-US" sz="1400" i="1"/>
              <a:t>*upgrade to include 3mx2m exhibition space +£2,000</a:t>
            </a:r>
          </a:p>
        </p:txBody>
      </p:sp>
    </p:spTree>
    <p:extLst>
      <p:ext uri="{BB962C8B-B14F-4D97-AF65-F5344CB8AC3E}">
        <p14:creationId xmlns:p14="http://schemas.microsoft.com/office/powerpoint/2010/main" val="165641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4448"/>
        </a:solidFill>
        <a:effectLst/>
      </p:bgPr>
    </p:bg>
    <p:spTree>
      <p:nvGrpSpPr>
        <p:cNvPr id="1" name="">
          <a:extLst>
            <a:ext uri="{FF2B5EF4-FFF2-40B4-BE49-F238E27FC236}">
              <a16:creationId xmlns:a16="http://schemas.microsoft.com/office/drawing/2014/main" id="{8048E215-2FB6-8749-3813-7176B6DB8161}"/>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4C7A21E9-68C4-C992-CC32-45DE1E721DCE}"/>
              </a:ext>
            </a:extLst>
          </p:cNvPr>
          <p:cNvSpPr txBox="1">
            <a:spLocks/>
          </p:cNvSpPr>
          <p:nvPr/>
        </p:nvSpPr>
        <p:spPr>
          <a:xfrm>
            <a:off x="637234" y="242969"/>
            <a:ext cx="10554887" cy="1242931"/>
          </a:xfrm>
          <a:prstGeom prst="rect">
            <a:avLst/>
          </a:prstGeom>
        </p:spPr>
        <p:txBody>
          <a:bodyPr lIns="0" tIns="0" rIns="0" bIns="0" anchor="t">
            <a:noAutofit/>
          </a:bodyPr>
          <a:lstStyle>
            <a:lvl1pPr algn="l" defTabSz="914400" rtl="0" eaLnBrk="1" latinLnBrk="0" hangingPunct="1">
              <a:lnSpc>
                <a:spcPct val="100000"/>
              </a:lnSpc>
              <a:spcBef>
                <a:spcPct val="0"/>
              </a:spcBef>
              <a:buNone/>
              <a:defRPr sz="3200" b="1" kern="1200">
                <a:solidFill>
                  <a:schemeClr val="tx1"/>
                </a:solidFill>
                <a:latin typeface="+mn-lt"/>
                <a:ea typeface="+mj-ea"/>
                <a:cs typeface="+mj-cs"/>
              </a:defRPr>
            </a:lvl1pPr>
          </a:lstStyle>
          <a:p>
            <a:pPr>
              <a:spcBef>
                <a:spcPts val="0"/>
              </a:spcBef>
              <a:defRPr/>
            </a:pPr>
            <a:r>
              <a:rPr lang="en-GB" sz="2800">
                <a:solidFill>
                  <a:schemeClr val="bg2"/>
                </a:solidFill>
                <a:latin typeface="+mj-lt"/>
              </a:rPr>
              <a:t>Exhibition opportunities </a:t>
            </a:r>
            <a:br>
              <a:rPr lang="en-GB" sz="2800">
                <a:solidFill>
                  <a:schemeClr val="bg2"/>
                </a:solidFill>
                <a:latin typeface="+mj-lt"/>
              </a:rPr>
            </a:br>
            <a:r>
              <a:rPr lang="en-GB" sz="1800" b="0">
                <a:solidFill>
                  <a:schemeClr val="bg2"/>
                </a:solidFill>
                <a:latin typeface="+mj-lt"/>
              </a:rPr>
              <a:t>£4,000/£5,000 (member/non-member price) +VAT</a:t>
            </a:r>
            <a:br>
              <a:rPr lang="en-GB" sz="1800" b="0">
                <a:solidFill>
                  <a:schemeClr val="bg2"/>
                </a:solidFill>
              </a:rPr>
            </a:br>
            <a:r>
              <a:rPr lang="en-GB" sz="1800" b="0">
                <a:solidFill>
                  <a:schemeClr val="bg2"/>
                </a:solidFill>
              </a:rPr>
              <a:t>3m x 2m exhibition space, e</a:t>
            </a:r>
            <a:r>
              <a:rPr lang="en-GB" sz="1800" b="0">
                <a:solidFill>
                  <a:schemeClr val="bg2"/>
                </a:solidFill>
                <a:latin typeface="Aptos"/>
                <a:ea typeface="+mn-ea"/>
                <a:cs typeface="+mn-cs"/>
              </a:rPr>
              <a:t>ight stands available – includes</a:t>
            </a:r>
            <a:r>
              <a:rPr lang="en-GB" sz="1800" b="0">
                <a:solidFill>
                  <a:schemeClr val="bg2"/>
                </a:solidFill>
              </a:rPr>
              <a:t> two tickets to attend the conference.</a:t>
            </a:r>
          </a:p>
          <a:p>
            <a:r>
              <a:rPr lang="en-GB" sz="1800" b="0">
                <a:solidFill>
                  <a:srgbClr val="FBFAF4"/>
                </a:solidFill>
              </a:rPr>
              <a:t>See stand locations numbered in the diagram – these will be allocated on first-come-first-served basis.</a:t>
            </a:r>
          </a:p>
          <a:p>
            <a:pPr>
              <a:spcBef>
                <a:spcPts val="0"/>
              </a:spcBef>
              <a:defRPr/>
            </a:pPr>
            <a:r>
              <a:rPr lang="en-GB" sz="1600" b="0">
                <a:solidFill>
                  <a:srgbClr val="FBFAF4"/>
                </a:solidFill>
                <a:latin typeface="Aptos"/>
                <a:ea typeface="+mn-ea"/>
                <a:cs typeface="+mn-cs"/>
              </a:rPr>
              <a:t> </a:t>
            </a:r>
            <a:br>
              <a:rPr lang="en-GB" sz="1600" i="1">
                <a:solidFill>
                  <a:srgbClr val="FBFAF4"/>
                </a:solidFill>
                <a:latin typeface="Aptos"/>
                <a:ea typeface="+mn-ea"/>
                <a:cs typeface="+mn-cs"/>
              </a:rPr>
            </a:br>
            <a:br>
              <a:rPr lang="en-GB">
                <a:solidFill>
                  <a:srgbClr val="FBFAF4"/>
                </a:solidFill>
                <a:latin typeface="+mj-lt"/>
              </a:rPr>
            </a:br>
            <a:endParaRPr lang="en-GB">
              <a:solidFill>
                <a:srgbClr val="FBFAF4"/>
              </a:solidFill>
              <a:latin typeface="+mj-lt"/>
            </a:endParaRPr>
          </a:p>
        </p:txBody>
      </p:sp>
      <p:pic>
        <p:nvPicPr>
          <p:cNvPr id="24" name="Picture 23" descr="A diagram of a building&#10;&#10;AI-generated content may be incorrect.">
            <a:extLst>
              <a:ext uri="{FF2B5EF4-FFF2-40B4-BE49-F238E27FC236}">
                <a16:creationId xmlns:a16="http://schemas.microsoft.com/office/drawing/2014/main" id="{A27914A2-5452-5B30-07BD-261032E56425}"/>
              </a:ext>
            </a:extLst>
          </p:cNvPr>
          <p:cNvPicPr>
            <a:picLocks noChangeAspect="1"/>
          </p:cNvPicPr>
          <p:nvPr/>
        </p:nvPicPr>
        <p:blipFill>
          <a:blip r:embed="rId2">
            <a:extLst>
              <a:ext uri="{28A0092B-C50C-407E-A947-70E740481C1C}">
                <a14:useLocalDpi xmlns:a14="http://schemas.microsoft.com/office/drawing/2010/main" val="0"/>
              </a:ext>
            </a:extLst>
          </a:blip>
          <a:srcRect t="3841"/>
          <a:stretch/>
        </p:blipFill>
        <p:spPr>
          <a:xfrm>
            <a:off x="1197305" y="1558637"/>
            <a:ext cx="9797390" cy="5299363"/>
          </a:xfrm>
          <a:prstGeom prst="rect">
            <a:avLst/>
          </a:prstGeom>
        </p:spPr>
      </p:pic>
    </p:spTree>
    <p:extLst>
      <p:ext uri="{BB962C8B-B14F-4D97-AF65-F5344CB8AC3E}">
        <p14:creationId xmlns:p14="http://schemas.microsoft.com/office/powerpoint/2010/main" val="262433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3E06B-03A4-00F5-0A7D-F12C1BA03BA2}"/>
              </a:ext>
            </a:extLst>
          </p:cNvPr>
          <p:cNvSpPr>
            <a:spLocks noGrp="1"/>
          </p:cNvSpPr>
          <p:nvPr>
            <p:ph type="body" sz="quarter" idx="13"/>
          </p:nvPr>
        </p:nvSpPr>
        <p:spPr>
          <a:xfrm>
            <a:off x="983954" y="2681910"/>
            <a:ext cx="3585548" cy="3078413"/>
          </a:xfrm>
        </p:spPr>
        <p:txBody>
          <a:bodyPr lIns="91440" tIns="45720" rIns="91440" bIns="45720" anchor="t">
            <a:normAutofit fontScale="70000" lnSpcReduction="20000"/>
          </a:bodyPr>
          <a:lstStyle/>
          <a:p>
            <a:r>
              <a:rPr lang="en-GB" sz="4000">
                <a:solidFill>
                  <a:schemeClr val="bg2"/>
                </a:solidFill>
              </a:rPr>
              <a:t>Get in touch to tailor these packages </a:t>
            </a:r>
            <a:br>
              <a:rPr lang="en-GB" sz="4000">
                <a:solidFill>
                  <a:schemeClr val="bg2"/>
                </a:solidFill>
              </a:rPr>
            </a:br>
            <a:r>
              <a:rPr lang="en-GB" sz="4000">
                <a:solidFill>
                  <a:schemeClr val="bg2"/>
                </a:solidFill>
              </a:rPr>
              <a:t>to your needs: </a:t>
            </a:r>
          </a:p>
          <a:p>
            <a:pPr>
              <a:lnSpc>
                <a:spcPct val="110000"/>
              </a:lnSpc>
            </a:pPr>
            <a:endParaRPr lang="en-GB" sz="2400"/>
          </a:p>
          <a:p>
            <a:pPr>
              <a:lnSpc>
                <a:spcPct val="110000"/>
              </a:lnSpc>
            </a:pPr>
            <a:r>
              <a:rPr lang="en-GB" sz="2400">
                <a:solidFill>
                  <a:schemeClr val="bg2"/>
                </a:solidFill>
              </a:rPr>
              <a:t>Olly Frankland</a:t>
            </a:r>
            <a:br>
              <a:rPr lang="en-GB" sz="2400"/>
            </a:br>
            <a:r>
              <a:rPr lang="en-GB" sz="2400">
                <a:solidFill>
                  <a:srgbClr val="00F2E1"/>
                </a:solidFill>
                <a:hlinkClick r:id="rId2">
                  <a:extLst>
                    <a:ext uri="{A12FA001-AC4F-418D-AE19-62706E023703}">
                      <ahyp:hlinkClr xmlns:ahyp="http://schemas.microsoft.com/office/drawing/2018/hyperlinkcolor" val="tx"/>
                    </a:ext>
                  </a:extLst>
                </a:hlinkClick>
              </a:rPr>
              <a:t>ofrankland@regen.co.uk</a:t>
            </a:r>
            <a:r>
              <a:rPr lang="en-GB" sz="2400">
                <a:solidFill>
                  <a:srgbClr val="00F2E1"/>
                </a:solidFill>
              </a:rPr>
              <a:t> </a:t>
            </a:r>
          </a:p>
          <a:p>
            <a:pPr>
              <a:lnSpc>
                <a:spcPct val="110000"/>
              </a:lnSpc>
            </a:pPr>
            <a:r>
              <a:rPr lang="en-GB" sz="2400">
                <a:solidFill>
                  <a:schemeClr val="bg2"/>
                </a:solidFill>
              </a:rPr>
              <a:t>Emma Madray</a:t>
            </a:r>
            <a:br>
              <a:rPr lang="en-GB" sz="2400"/>
            </a:br>
            <a:r>
              <a:rPr lang="en-GB" sz="2400">
                <a:solidFill>
                  <a:srgbClr val="00F2E1"/>
                </a:solidFill>
                <a:hlinkClick r:id="rId3">
                  <a:extLst>
                    <a:ext uri="{A12FA001-AC4F-418D-AE19-62706E023703}">
                      <ahyp:hlinkClr xmlns:ahyp="http://schemas.microsoft.com/office/drawing/2018/hyperlinkcolor" val="tx"/>
                    </a:ext>
                  </a:extLst>
                </a:hlinkClick>
              </a:rPr>
              <a:t>emadray@regen.co.uk</a:t>
            </a:r>
            <a:r>
              <a:rPr lang="en-GB" sz="2400">
                <a:solidFill>
                  <a:srgbClr val="00F2E1"/>
                </a:solidFill>
              </a:rPr>
              <a:t> </a:t>
            </a:r>
          </a:p>
          <a:p>
            <a:endParaRPr lang="en-GB" sz="2400">
              <a:solidFill>
                <a:srgbClr val="00F2E1"/>
              </a:solidFill>
            </a:endParaRPr>
          </a:p>
        </p:txBody>
      </p:sp>
      <p:sp>
        <p:nvSpPr>
          <p:cNvPr id="3" name="Title 2">
            <a:extLst>
              <a:ext uri="{FF2B5EF4-FFF2-40B4-BE49-F238E27FC236}">
                <a16:creationId xmlns:a16="http://schemas.microsoft.com/office/drawing/2014/main" id="{D780AC45-CB3B-A313-4613-ECB313DBFAE3}"/>
              </a:ext>
            </a:extLst>
          </p:cNvPr>
          <p:cNvSpPr>
            <a:spLocks noGrp="1"/>
          </p:cNvSpPr>
          <p:nvPr>
            <p:ph type="title"/>
          </p:nvPr>
        </p:nvSpPr>
        <p:spPr>
          <a:xfrm>
            <a:off x="1052417" y="1716172"/>
            <a:ext cx="3119438" cy="638778"/>
          </a:xfrm>
        </p:spPr>
        <p:txBody>
          <a:bodyPr/>
          <a:lstStyle/>
          <a:p>
            <a:r>
              <a:rPr lang="en-GB" sz="4800">
                <a:latin typeface="+mn-lt"/>
              </a:rPr>
              <a:t>Interested?</a:t>
            </a:r>
          </a:p>
        </p:txBody>
      </p:sp>
    </p:spTree>
    <p:extLst>
      <p:ext uri="{BB962C8B-B14F-4D97-AF65-F5344CB8AC3E}">
        <p14:creationId xmlns:p14="http://schemas.microsoft.com/office/powerpoint/2010/main" val="3745391661"/>
      </p:ext>
    </p:extLst>
  </p:cSld>
  <p:clrMapOvr>
    <a:masterClrMapping/>
  </p:clrMapOvr>
</p:sld>
</file>

<file path=ppt/theme/theme1.xml><?xml version="1.0" encoding="utf-8"?>
<a:theme xmlns:a="http://schemas.openxmlformats.org/drawingml/2006/main" name="Regen - PPt theme 1">
  <a:themeElements>
    <a:clrScheme name="_ESN 2025">
      <a:dk1>
        <a:srgbClr val="134448"/>
      </a:dk1>
      <a:lt1>
        <a:srgbClr val="FBFAF4"/>
      </a:lt1>
      <a:dk2>
        <a:srgbClr val="501E43"/>
      </a:dk2>
      <a:lt2>
        <a:srgbClr val="FFFFFF"/>
      </a:lt2>
      <a:accent1>
        <a:srgbClr val="EF96FF"/>
      </a:accent1>
      <a:accent2>
        <a:srgbClr val="FF8A4F"/>
      </a:accent2>
      <a:accent3>
        <a:srgbClr val="FFC02E"/>
      </a:accent3>
      <a:accent4>
        <a:srgbClr val="00FFEE"/>
      </a:accent4>
      <a:accent5>
        <a:srgbClr val="F0F3F3"/>
      </a:accent5>
      <a:accent6>
        <a:srgbClr val="F1EEE2"/>
      </a:accent6>
      <a:hlink>
        <a:srgbClr val="00BFB2"/>
      </a:hlink>
      <a:folHlink>
        <a:srgbClr val="00BFB2"/>
      </a:folHlink>
    </a:clrScheme>
    <a:fontScheme name="Custom 14">
      <a:majorFont>
        <a:latin typeface="Aptos Semi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15000"/>
          </a:schemeClr>
        </a:lnRef>
        <a:fillRef idx="1">
          <a:schemeClr val="dk1"/>
        </a:fillRef>
        <a:effectRef idx="0">
          <a:schemeClr val="dk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TEMPLATE.potx  -  Last saved by user" id="{31A8A800-C31A-413B-91BF-A835104EC2BA}" vid="{F8500D1D-A7C2-46A9-BB9F-0722D51AE8F8}"/>
    </a:ext>
  </a:extLst>
</a:theme>
</file>

<file path=ppt/theme/theme2.xml><?xml version="1.0" encoding="utf-8"?>
<a:theme xmlns:a="http://schemas.openxmlformats.org/drawingml/2006/main" name="Section slides">
  <a:themeElements>
    <a:clrScheme name="_ESN 2025">
      <a:dk1>
        <a:srgbClr val="134448"/>
      </a:dk1>
      <a:lt1>
        <a:srgbClr val="FBFAF4"/>
      </a:lt1>
      <a:dk2>
        <a:srgbClr val="501E43"/>
      </a:dk2>
      <a:lt2>
        <a:srgbClr val="FFFFFF"/>
      </a:lt2>
      <a:accent1>
        <a:srgbClr val="EF96FF"/>
      </a:accent1>
      <a:accent2>
        <a:srgbClr val="FF8A4F"/>
      </a:accent2>
      <a:accent3>
        <a:srgbClr val="FFC02E"/>
      </a:accent3>
      <a:accent4>
        <a:srgbClr val="00FFEE"/>
      </a:accent4>
      <a:accent5>
        <a:srgbClr val="F0F3F3"/>
      </a:accent5>
      <a:accent6>
        <a:srgbClr val="F1EEE2"/>
      </a:accent6>
      <a:hlink>
        <a:srgbClr val="00BFB2"/>
      </a:hlink>
      <a:folHlink>
        <a:srgbClr val="00BFB2"/>
      </a:folHlink>
    </a:clrScheme>
    <a:fontScheme name="Custom 14">
      <a:majorFont>
        <a:latin typeface="Aptos Semi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potx  -  Last saved by user" id="{31A8A800-C31A-413B-91BF-A835104EC2BA}" vid="{63BFA17F-6F06-4D5D-BA4D-C2FE31E221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23F53E9F8F7C44AC8008BF94AB2ADB" ma:contentTypeVersion="23" ma:contentTypeDescription="Create a new document." ma:contentTypeScope="" ma:versionID="88a90a454ed19776b3c93f56005b0ffe">
  <xsd:schema xmlns:xsd="http://www.w3.org/2001/XMLSchema" xmlns:xs="http://www.w3.org/2001/XMLSchema" xmlns:p="http://schemas.microsoft.com/office/2006/metadata/properties" xmlns:ns2="0d3027fc-9693-4ec9-95d1-934ec0f69345" xmlns:ns3="ebd4fde2-92d8-49d0-aa91-e6051f6f0581" targetNamespace="http://schemas.microsoft.com/office/2006/metadata/properties" ma:root="true" ma:fieldsID="12f7ea48d95866cebe858d40263c66fc" ns2:_="" ns3:_="">
    <xsd:import namespace="0d3027fc-9693-4ec9-95d1-934ec0f69345"/>
    <xsd:import namespace="ebd4fde2-92d8-49d0-aa91-e6051f6f05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Categories" minOccurs="0"/>
                <xsd:element ref="ns2:Contenttype0" minOccurs="0"/>
                <xsd:element ref="ns2:Keep_x003f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3027fc-9693-4ec9-95d1-934ec0f69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5b4b86-2bc2-4f27-aec2-7ff2b1cbc5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Categories" ma:index="26" nillable="true" ma:displayName="Categories" ma:format="Dropdown" ma:internalName="Categories">
      <xsd:complexType>
        <xsd:complexContent>
          <xsd:extension base="dms:MultiChoice">
            <xsd:sequence>
              <xsd:element name="Value" maxOccurs="unbounded" minOccurs="0" nillable="true">
                <xsd:simpleType>
                  <xsd:restriction base="dms:Choice">
                    <xsd:enumeration value="Onshore wind energy"/>
                    <xsd:enumeration value="Planning for renewables"/>
                    <xsd:enumeration value="Policy updates and consultation responses"/>
                    <xsd:enumeration value="Regen comment"/>
                    <xsd:enumeration value="Storage and flex"/>
                    <xsd:enumeration value="Smart energy"/>
                    <xsd:enumeration value="Strategic decarbonisation studies"/>
                    <xsd:enumeration value="Zero carbon transport futures"/>
                    <xsd:enumeration value="Zero carbon heat &amp; the built environment"/>
                    <xsd:enumeration value="Strategic energy planning"/>
                    <xsd:enumeration value="Offshore renewable energy"/>
                    <xsd:enumeration value="Local authority guidance"/>
                    <xsd:enumeration value="Hydrogen and future of gas"/>
                    <xsd:enumeration value="Global climate change"/>
                    <xsd:enumeration value="Energy markets for net zero"/>
                    <xsd:enumeration value="Energy justice and just transitions"/>
                    <xsd:enumeration value="Energy innovation"/>
                    <xsd:enumeration value="Future scenarios"/>
                  </xsd:restriction>
                </xsd:simpleType>
              </xsd:element>
            </xsd:sequence>
          </xsd:extension>
        </xsd:complexContent>
      </xsd:complexType>
    </xsd:element>
    <xsd:element name="Contenttype0" ma:index="27" nillable="true" ma:displayName="Content type" ma:format="Dropdown" ma:internalName="Contenttype0">
      <xsd:simpleType>
        <xsd:restriction base="dms:Choice">
          <xsd:enumeration value="Publication"/>
          <xsd:enumeration value="Blog"/>
          <xsd:enumeration value="Event"/>
        </xsd:restriction>
      </xsd:simpleType>
    </xsd:element>
    <xsd:element name="Keep_x003f_" ma:index="28" nillable="true" ma:displayName="Add to website?" ma:default="1" ma:format="Dropdown" ma:internalName="Keep_x003f_">
      <xsd:simpleType>
        <xsd:restriction base="dms:Boolean"/>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d4fde2-92d8-49d0-aa91-e6051f6f058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18208dc-072f-4798-a404-4efb4973e115}" ma:internalName="TaxCatchAll" ma:showField="CatchAllData" ma:web="ebd4fde2-92d8-49d0-aa91-e6051f6f05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3027fc-9693-4ec9-95d1-934ec0f69345">
      <Terms xmlns="http://schemas.microsoft.com/office/infopath/2007/PartnerControls"/>
    </lcf76f155ced4ddcb4097134ff3c332f>
    <TaxCatchAll xmlns="ebd4fde2-92d8-49d0-aa91-e6051f6f0581" xsi:nil="true"/>
    <Categories xmlns="0d3027fc-9693-4ec9-95d1-934ec0f69345" xsi:nil="true"/>
    <Keep_x003f_ xmlns="0d3027fc-9693-4ec9-95d1-934ec0f69345">true</Keep_x003f_>
    <Contenttype0 xmlns="0d3027fc-9693-4ec9-95d1-934ec0f693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EB645E-3EAD-4181-A22C-940E7C64B6C9}">
  <ds:schemaRefs>
    <ds:schemaRef ds:uri="0d3027fc-9693-4ec9-95d1-934ec0f69345"/>
    <ds:schemaRef ds:uri="ebd4fde2-92d8-49d0-aa91-e6051f6f05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62653F-69A7-48A9-9890-E8FA799EBC3F}">
  <ds:schemaRefs>
    <ds:schemaRef ds:uri="0d3027fc-9693-4ec9-95d1-934ec0f69345"/>
    <ds:schemaRef ds:uri="e6aab308-9ebf-4190-a0bd-b95b81c89ce2"/>
    <ds:schemaRef ds:uri="ebd4fde2-92d8-49d0-aa91-e6051f6f0581"/>
    <ds:schemaRef ds:uri="edda0920-5ebf-40f6-8508-2c084a7a34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954EC1-1EC6-491A-8FCB-68497F8FA2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ESN Presentation TEMPLATE</Template>
  <Application>Microsoft Office PowerPoint</Application>
  <PresentationFormat>Widescreen</PresentationFormat>
  <Slides>9</Slides>
  <Notes>2</Notes>
  <HiddenSlides>0</HiddenSlide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Regen - PPt theme 1</vt:lpstr>
      <vt:lpstr>Section slides</vt:lpstr>
      <vt:lpstr>Annual Conference 2025</vt:lpstr>
      <vt:lpstr>About the Electricity Storage Network</vt:lpstr>
      <vt:lpstr>PowerPoint Presentation</vt:lpstr>
      <vt:lpstr>PowerPoint Presentation</vt:lpstr>
      <vt:lpstr>Sponsorship and exhibition opportunities  </vt:lpstr>
      <vt:lpstr>Headline sponsor package </vt:lpstr>
      <vt:lpstr>PowerPoint Presentation</vt:lpstr>
      <vt:lpstr>PowerPoint Presentation</vt:lpstr>
      <vt:lpstr>Interested?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Madray</dc:creator>
  <cp:revision>1</cp:revision>
  <cp:lastPrinted>2016-06-09T15:48:02Z</cp:lastPrinted>
  <dcterms:created xsi:type="dcterms:W3CDTF">2025-04-15T11:15:42Z</dcterms:created>
  <dcterms:modified xsi:type="dcterms:W3CDTF">2025-05-13T15:33:36Z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0x0101008223F53E9F8F7C44AC8008BF94AB2ADB</vt:lpwstr>
  </property>
</Properties>
</file>